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75" r:id="rId4"/>
    <p:sldId id="262" r:id="rId5"/>
    <p:sldId id="273" r:id="rId6"/>
    <p:sldId id="267" r:id="rId7"/>
    <p:sldId id="266" r:id="rId8"/>
    <p:sldId id="268" r:id="rId9"/>
    <p:sldId id="269" r:id="rId10"/>
    <p:sldId id="274" r:id="rId11"/>
    <p:sldId id="264"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8BD402-0368-4E86-8012-E2C360805505}" v="4" dt="2020-10-04T18:53:17.36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Rodrigues" userId="c47c7cf53e8259d1" providerId="LiveId" clId="{768BD402-0368-4E86-8012-E2C360805505}"/>
    <pc:docChg chg="undo custSel mod addSld delSld modSld sldOrd">
      <pc:chgData name="Joanna Rodrigues" userId="c47c7cf53e8259d1" providerId="LiveId" clId="{768BD402-0368-4E86-8012-E2C360805505}" dt="2020-10-04T18:53:58.235" v="146" actId="14100"/>
      <pc:docMkLst>
        <pc:docMk/>
      </pc:docMkLst>
      <pc:sldChg chg="modSp mod">
        <pc:chgData name="Joanna Rodrigues" userId="c47c7cf53e8259d1" providerId="LiveId" clId="{768BD402-0368-4E86-8012-E2C360805505}" dt="2020-10-04T14:45:33.044" v="106" actId="20577"/>
        <pc:sldMkLst>
          <pc:docMk/>
          <pc:sldMk cId="2584280759" sldId="257"/>
        </pc:sldMkLst>
        <pc:spChg chg="mod">
          <ac:chgData name="Joanna Rodrigues" userId="c47c7cf53e8259d1" providerId="LiveId" clId="{768BD402-0368-4E86-8012-E2C360805505}" dt="2020-10-04T14:45:33.044" v="106" actId="20577"/>
          <ac:spMkLst>
            <pc:docMk/>
            <pc:sldMk cId="2584280759" sldId="257"/>
            <ac:spMk id="2" creationId="{18C3B467-088C-4F3D-A9A7-105C4E1E20CD}"/>
          </ac:spMkLst>
        </pc:spChg>
      </pc:sldChg>
      <pc:sldChg chg="modSp mod ord">
        <pc:chgData name="Joanna Rodrigues" userId="c47c7cf53e8259d1" providerId="LiveId" clId="{768BD402-0368-4E86-8012-E2C360805505}" dt="2020-10-03T21:07:23.907" v="97" actId="20577"/>
        <pc:sldMkLst>
          <pc:docMk/>
          <pc:sldMk cId="3443968163" sldId="262"/>
        </pc:sldMkLst>
        <pc:spChg chg="mod">
          <ac:chgData name="Joanna Rodrigues" userId="c47c7cf53e8259d1" providerId="LiveId" clId="{768BD402-0368-4E86-8012-E2C360805505}" dt="2020-10-03T21:07:23.907" v="97" actId="20577"/>
          <ac:spMkLst>
            <pc:docMk/>
            <pc:sldMk cId="3443968163" sldId="262"/>
            <ac:spMk id="3" creationId="{EF6CDCB5-2DA6-424D-A10A-C9CB96B60B65}"/>
          </ac:spMkLst>
        </pc:spChg>
      </pc:sldChg>
      <pc:sldChg chg="addSp delSp modSp mod">
        <pc:chgData name="Joanna Rodrigues" userId="c47c7cf53e8259d1" providerId="LiveId" clId="{768BD402-0368-4E86-8012-E2C360805505}" dt="2020-10-03T21:00:35.359" v="6" actId="20577"/>
        <pc:sldMkLst>
          <pc:docMk/>
          <pc:sldMk cId="2735603050" sldId="273"/>
        </pc:sldMkLst>
        <pc:spChg chg="mod">
          <ac:chgData name="Joanna Rodrigues" userId="c47c7cf53e8259d1" providerId="LiveId" clId="{768BD402-0368-4E86-8012-E2C360805505}" dt="2020-10-03T21:00:35.359" v="6" actId="20577"/>
          <ac:spMkLst>
            <pc:docMk/>
            <pc:sldMk cId="2735603050" sldId="273"/>
            <ac:spMk id="2" creationId="{53EDCE16-0276-4E8A-8324-E1BA159A9819}"/>
          </ac:spMkLst>
        </pc:spChg>
        <pc:spChg chg="add mod">
          <ac:chgData name="Joanna Rodrigues" userId="c47c7cf53e8259d1" providerId="LiveId" clId="{768BD402-0368-4E86-8012-E2C360805505}" dt="2020-10-03T20:59:56.315" v="0" actId="478"/>
          <ac:spMkLst>
            <pc:docMk/>
            <pc:sldMk cId="2735603050" sldId="273"/>
            <ac:spMk id="6" creationId="{EB73DA40-A13E-4C2C-86E8-AD87D9D6634D}"/>
          </ac:spMkLst>
        </pc:spChg>
        <pc:picChg chg="del">
          <ac:chgData name="Joanna Rodrigues" userId="c47c7cf53e8259d1" providerId="LiveId" clId="{768BD402-0368-4E86-8012-E2C360805505}" dt="2020-10-03T20:59:56.315" v="0" actId="478"/>
          <ac:picMkLst>
            <pc:docMk/>
            <pc:sldMk cId="2735603050" sldId="273"/>
            <ac:picMk id="5" creationId="{981B0052-4269-4629-9574-46A7060D9857}"/>
          </ac:picMkLst>
        </pc:picChg>
        <pc:picChg chg="add mod">
          <ac:chgData name="Joanna Rodrigues" userId="c47c7cf53e8259d1" providerId="LiveId" clId="{768BD402-0368-4E86-8012-E2C360805505}" dt="2020-10-03T21:00:09.537" v="3" actId="14100"/>
          <ac:picMkLst>
            <pc:docMk/>
            <pc:sldMk cId="2735603050" sldId="273"/>
            <ac:picMk id="7" creationId="{250674E1-59F0-425B-B458-F11B7BAF84EA}"/>
          </ac:picMkLst>
        </pc:picChg>
      </pc:sldChg>
      <pc:sldChg chg="addSp delSp modSp new mod setBg setClrOvrMap">
        <pc:chgData name="Joanna Rodrigues" userId="c47c7cf53e8259d1" providerId="LiveId" clId="{768BD402-0368-4E86-8012-E2C360805505}" dt="2020-10-04T18:53:58.235" v="146" actId="14100"/>
        <pc:sldMkLst>
          <pc:docMk/>
          <pc:sldMk cId="2618736093" sldId="275"/>
        </pc:sldMkLst>
        <pc:spChg chg="mod">
          <ac:chgData name="Joanna Rodrigues" userId="c47c7cf53e8259d1" providerId="LiveId" clId="{768BD402-0368-4E86-8012-E2C360805505}" dt="2020-10-04T18:53:49.935" v="145" actId="26606"/>
          <ac:spMkLst>
            <pc:docMk/>
            <pc:sldMk cId="2618736093" sldId="275"/>
            <ac:spMk id="2" creationId="{15226365-461C-4F47-BBC4-6B940569281A}"/>
          </ac:spMkLst>
        </pc:spChg>
        <pc:spChg chg="del">
          <ac:chgData name="Joanna Rodrigues" userId="c47c7cf53e8259d1" providerId="LiveId" clId="{768BD402-0368-4E86-8012-E2C360805505}" dt="2020-10-04T18:52:48.995" v="136"/>
          <ac:spMkLst>
            <pc:docMk/>
            <pc:sldMk cId="2618736093" sldId="275"/>
            <ac:spMk id="3" creationId="{0A9BA206-539B-4CA9-A6CE-14B538D5A904}"/>
          </ac:spMkLst>
        </pc:spChg>
        <pc:spChg chg="add mod">
          <ac:chgData name="Joanna Rodrigues" userId="c47c7cf53e8259d1" providerId="LiveId" clId="{768BD402-0368-4E86-8012-E2C360805505}" dt="2020-10-04T18:53:27.805" v="142" actId="5793"/>
          <ac:spMkLst>
            <pc:docMk/>
            <pc:sldMk cId="2618736093" sldId="275"/>
            <ac:spMk id="5" creationId="{4C9D7017-7153-4A9A-9CE8-AE1B4E02CB7E}"/>
          </ac:spMkLst>
        </pc:spChg>
        <pc:spChg chg="add del">
          <ac:chgData name="Joanna Rodrigues" userId="c47c7cf53e8259d1" providerId="LiveId" clId="{768BD402-0368-4E86-8012-E2C360805505}" dt="2020-10-04T18:53:01.022" v="138" actId="26606"/>
          <ac:spMkLst>
            <pc:docMk/>
            <pc:sldMk cId="2618736093" sldId="275"/>
            <ac:spMk id="10" creationId="{E862BE82-D00D-42C1-BF16-93AA37870C32}"/>
          </ac:spMkLst>
        </pc:spChg>
        <pc:spChg chg="add del">
          <ac:chgData name="Joanna Rodrigues" userId="c47c7cf53e8259d1" providerId="LiveId" clId="{768BD402-0368-4E86-8012-E2C360805505}" dt="2020-10-04T18:53:01.022" v="138" actId="26606"/>
          <ac:spMkLst>
            <pc:docMk/>
            <pc:sldMk cId="2618736093" sldId="275"/>
            <ac:spMk id="12" creationId="{F6D92C2D-1D3D-4974-918C-06579FB354A9}"/>
          </ac:spMkLst>
        </pc:spChg>
        <pc:spChg chg="add del">
          <ac:chgData name="Joanna Rodrigues" userId="c47c7cf53e8259d1" providerId="LiveId" clId="{768BD402-0368-4E86-8012-E2C360805505}" dt="2020-10-04T18:53:37.592" v="143" actId="26606"/>
          <ac:spMkLst>
            <pc:docMk/>
            <pc:sldMk cId="2618736093" sldId="275"/>
            <ac:spMk id="14" creationId="{2E94A4F7-38E4-45EA-8E2E-CE1B5766B4F1}"/>
          </ac:spMkLst>
        </pc:spChg>
        <pc:spChg chg="add del">
          <ac:chgData name="Joanna Rodrigues" userId="c47c7cf53e8259d1" providerId="LiveId" clId="{768BD402-0368-4E86-8012-E2C360805505}" dt="2020-10-04T18:53:37.592" v="143" actId="26606"/>
          <ac:spMkLst>
            <pc:docMk/>
            <pc:sldMk cId="2618736093" sldId="275"/>
            <ac:spMk id="15" creationId="{05C7EBC3-4672-4DAB-81C2-58661FAFAED6}"/>
          </ac:spMkLst>
        </pc:spChg>
        <pc:spChg chg="add del">
          <ac:chgData name="Joanna Rodrigues" userId="c47c7cf53e8259d1" providerId="LiveId" clId="{768BD402-0368-4E86-8012-E2C360805505}" dt="2020-10-04T18:53:37.592" v="143" actId="26606"/>
          <ac:spMkLst>
            <pc:docMk/>
            <pc:sldMk cId="2618736093" sldId="275"/>
            <ac:spMk id="16" creationId="{40BF962F-4C6F-461E-86F2-C43F56CC939B}"/>
          </ac:spMkLst>
        </pc:spChg>
        <pc:spChg chg="add del">
          <ac:chgData name="Joanna Rodrigues" userId="c47c7cf53e8259d1" providerId="LiveId" clId="{768BD402-0368-4E86-8012-E2C360805505}" dt="2020-10-04T18:53:49.935" v="145" actId="26606"/>
          <ac:spMkLst>
            <pc:docMk/>
            <pc:sldMk cId="2618736093" sldId="275"/>
            <ac:spMk id="23" creationId="{7F57BEA8-497D-4AA8-8A18-BDCD696B25FE}"/>
          </ac:spMkLst>
        </pc:spChg>
        <pc:spChg chg="add">
          <ac:chgData name="Joanna Rodrigues" userId="c47c7cf53e8259d1" providerId="LiveId" clId="{768BD402-0368-4E86-8012-E2C360805505}" dt="2020-10-04T18:53:49.935" v="145" actId="26606"/>
          <ac:spMkLst>
            <pc:docMk/>
            <pc:sldMk cId="2618736093" sldId="275"/>
            <ac:spMk id="32" creationId="{CF304C87-99C8-4C40-AE49-46DDBC9648A2}"/>
          </ac:spMkLst>
        </pc:spChg>
        <pc:spChg chg="add">
          <ac:chgData name="Joanna Rodrigues" userId="c47c7cf53e8259d1" providerId="LiveId" clId="{768BD402-0368-4E86-8012-E2C360805505}" dt="2020-10-04T18:53:49.935" v="145" actId="26606"/>
          <ac:spMkLst>
            <pc:docMk/>
            <pc:sldMk cId="2618736093" sldId="275"/>
            <ac:spMk id="35" creationId="{CEB41C5C-0F34-4DDA-9D7C-5E717F35F60C}"/>
          </ac:spMkLst>
        </pc:spChg>
        <pc:graphicFrameChg chg="add del mod ord modGraphic">
          <ac:chgData name="Joanna Rodrigues" userId="c47c7cf53e8259d1" providerId="LiveId" clId="{768BD402-0368-4E86-8012-E2C360805505}" dt="2020-10-04T18:53:49.935" v="145" actId="26606"/>
          <ac:graphicFrameMkLst>
            <pc:docMk/>
            <pc:sldMk cId="2618736093" sldId="275"/>
            <ac:graphicFrameMk id="4" creationId="{CBE6EBAE-4494-4817-A67E-BA22B5AC16F2}"/>
          </ac:graphicFrameMkLst>
        </pc:graphicFrameChg>
        <pc:graphicFrameChg chg="add mod modGraphic">
          <ac:chgData name="Joanna Rodrigues" userId="c47c7cf53e8259d1" providerId="LiveId" clId="{768BD402-0368-4E86-8012-E2C360805505}" dt="2020-10-04T18:53:58.235" v="146" actId="14100"/>
          <ac:graphicFrameMkLst>
            <pc:docMk/>
            <pc:sldMk cId="2618736093" sldId="275"/>
            <ac:graphicFrameMk id="30" creationId="{CBE6EBAE-4494-4817-A67E-BA22B5AC16F2}"/>
          </ac:graphicFrameMkLst>
        </pc:graphicFrameChg>
        <pc:cxnChg chg="add del">
          <ac:chgData name="Joanna Rodrigues" userId="c47c7cf53e8259d1" providerId="LiveId" clId="{768BD402-0368-4E86-8012-E2C360805505}" dt="2020-10-04T18:53:49.935" v="145" actId="26606"/>
          <ac:cxnSpMkLst>
            <pc:docMk/>
            <pc:sldMk cId="2618736093" sldId="275"/>
            <ac:cxnSpMk id="21" creationId="{D2E961F1-4A28-4A5F-BBD4-6E400E5E6C75}"/>
          </ac:cxnSpMkLst>
        </pc:cxnChg>
        <pc:cxnChg chg="add del">
          <ac:chgData name="Joanna Rodrigues" userId="c47c7cf53e8259d1" providerId="LiveId" clId="{768BD402-0368-4E86-8012-E2C360805505}" dt="2020-10-04T18:53:49.935" v="145" actId="26606"/>
          <ac:cxnSpMkLst>
            <pc:docMk/>
            <pc:sldMk cId="2618736093" sldId="275"/>
            <ac:cxnSpMk id="25" creationId="{A82415D3-DDE5-4D63-8CB3-23A5EC581B27}"/>
          </ac:cxnSpMkLst>
        </pc:cxnChg>
        <pc:cxnChg chg="add del">
          <ac:chgData name="Joanna Rodrigues" userId="c47c7cf53e8259d1" providerId="LiveId" clId="{768BD402-0368-4E86-8012-E2C360805505}" dt="2020-10-04T18:53:49.935" v="145" actId="26606"/>
          <ac:cxnSpMkLst>
            <pc:docMk/>
            <pc:sldMk cId="2618736093" sldId="275"/>
            <ac:cxnSpMk id="27" creationId="{AD7193FB-6AE6-4B3B-8F89-56B55DD63B4D}"/>
          </ac:cxnSpMkLst>
        </pc:cxnChg>
        <pc:cxnChg chg="add">
          <ac:chgData name="Joanna Rodrigues" userId="c47c7cf53e8259d1" providerId="LiveId" clId="{768BD402-0368-4E86-8012-E2C360805505}" dt="2020-10-04T18:53:49.935" v="145" actId="26606"/>
          <ac:cxnSpMkLst>
            <pc:docMk/>
            <pc:sldMk cId="2618736093" sldId="275"/>
            <ac:cxnSpMk id="37" creationId="{57E1E5E6-F385-4E9C-B201-BA5BDE5CAD52}"/>
          </ac:cxnSpMkLst>
        </pc:cxnChg>
      </pc:sldChg>
      <pc:sldChg chg="modSp new del mod">
        <pc:chgData name="Joanna Rodrigues" userId="c47c7cf53e8259d1" providerId="LiveId" clId="{768BD402-0368-4E86-8012-E2C360805505}" dt="2020-10-03T21:02:35.966" v="36" actId="47"/>
        <pc:sldMkLst>
          <pc:docMk/>
          <pc:sldMk cId="3732349439" sldId="275"/>
        </pc:sldMkLst>
        <pc:spChg chg="mod">
          <ac:chgData name="Joanna Rodrigues" userId="c47c7cf53e8259d1" providerId="LiveId" clId="{768BD402-0368-4E86-8012-E2C360805505}" dt="2020-10-03T21:02:26.048" v="35" actId="20577"/>
          <ac:spMkLst>
            <pc:docMk/>
            <pc:sldMk cId="3732349439" sldId="275"/>
            <ac:spMk id="2" creationId="{F7D5EE9D-82BF-4938-BB95-3870FEE6EDCD}"/>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2/layout/IconVerticalSolidList" loCatId="icon" qsTypeId="urn:microsoft.com/office/officeart/2005/8/quickstyle/simple1" qsCatId="simple" csTypeId="urn:microsoft.com/office/officeart/2005/8/colors/accent2_2" csCatId="accent2" phldr="1"/>
      <dgm:spPr/>
      <dgm:t>
        <a:bodyPr rtlCol="0"/>
        <a:lstStyle/>
        <a:p>
          <a:pPr rtl="0"/>
          <a:endParaRPr lang="en-US"/>
        </a:p>
      </dgm:t>
    </dgm:pt>
    <dgm:pt modelId="{40FC4FFE-8987-4A26-B7F4-8A516F18ADAE}">
      <dgm:prSet/>
      <dgm:spPr/>
      <dgm:t>
        <a:bodyPr rtlCol="0"/>
        <a:lstStyle/>
        <a:p>
          <a:pPr>
            <a:lnSpc>
              <a:spcPct val="100000"/>
            </a:lnSpc>
          </a:pPr>
          <a:r>
            <a:rPr lang="nl" dirty="0"/>
            <a:t>Check in</a:t>
          </a:r>
        </a:p>
      </dgm:t>
    </dgm:pt>
    <dgm:pt modelId="{CAD7EF86-FB23-41F6-BF42-040B36DEFDB1}" type="parTrans" cxnId="{C7AD8469-3C68-4AF9-AB82-79B0043AA120}">
      <dgm:prSet/>
      <dgm:spPr/>
      <dgm:t>
        <a:bodyPr rtlCol="0"/>
        <a:lstStyle/>
        <a:p>
          <a:pPr rtl="0"/>
          <a:endParaRPr lang="en-US"/>
        </a:p>
      </dgm:t>
    </dgm:pt>
    <dgm:pt modelId="{5B62599A-5C9B-48E7-896E-EA782AC60C8B}" type="sibTrans" cxnId="{C7AD8469-3C68-4AF9-AB82-79B0043AA120}">
      <dgm:prSet/>
      <dgm:spPr/>
      <dgm:t>
        <a:bodyPr rtlCol="0"/>
        <a:lstStyle/>
        <a:p>
          <a:pPr rtl="0"/>
          <a:endParaRPr lang="en-US"/>
        </a:p>
      </dgm:t>
    </dgm:pt>
    <dgm:pt modelId="{49225C73-1633-42F1-AB3B-7CB183E5F8B8}">
      <dgm:prSet/>
      <dgm:spPr/>
      <dgm:t>
        <a:bodyPr rtlCol="0"/>
        <a:lstStyle/>
        <a:p>
          <a:pPr>
            <a:lnSpc>
              <a:spcPct val="100000"/>
            </a:lnSpc>
          </a:pPr>
          <a:r>
            <a:rPr lang="nl" dirty="0"/>
            <a:t>Wat hebben we behandeld</a:t>
          </a:r>
        </a:p>
      </dgm:t>
    </dgm:pt>
    <dgm:pt modelId="{1A0E2090-1D4F-438A-8766-B6030CE01ADD}" type="parTrans" cxnId="{A9154303-8225-4248-91DC-1B0156A35F07}">
      <dgm:prSet/>
      <dgm:spPr/>
      <dgm:t>
        <a:bodyPr rtlCol="0"/>
        <a:lstStyle/>
        <a:p>
          <a:pPr rtl="0"/>
          <a:endParaRPr lang="en-US"/>
        </a:p>
      </dgm:t>
    </dgm:pt>
    <dgm:pt modelId="{9646853A-8964-4519-A5B1-0B7D18B2983D}" type="sibTrans" cxnId="{A9154303-8225-4248-91DC-1B0156A35F07}">
      <dgm:prSet/>
      <dgm:spPr/>
      <dgm:t>
        <a:bodyPr rtlCol="0"/>
        <a:lstStyle/>
        <a:p>
          <a:pPr rtl="0"/>
          <a:endParaRPr lang="en-US"/>
        </a:p>
      </dgm:t>
    </dgm:pt>
    <dgm:pt modelId="{1C383F32-22E8-4F62-A3E0-BDC3D5F48992}">
      <dgm:prSet/>
      <dgm:spPr/>
      <dgm:t>
        <a:bodyPr rtlCol="0"/>
        <a:lstStyle/>
        <a:p>
          <a:pPr>
            <a:lnSpc>
              <a:spcPct val="100000"/>
            </a:lnSpc>
          </a:pPr>
          <a:r>
            <a:rPr lang="nl" dirty="0"/>
            <a:t>Whats new</a:t>
          </a:r>
        </a:p>
      </dgm:t>
    </dgm:pt>
    <dgm:pt modelId="{A7920A2F-3244-4159-AF04-6A1D38B7B317}" type="parTrans" cxnId="{C4CCE57E-E871-46D6-BAD5-880252C95D22}">
      <dgm:prSet/>
      <dgm:spPr/>
      <dgm:t>
        <a:bodyPr rtlCol="0"/>
        <a:lstStyle/>
        <a:p>
          <a:pPr rtl="0"/>
          <a:endParaRPr lang="en-US"/>
        </a:p>
      </dgm:t>
    </dgm:pt>
    <dgm:pt modelId="{8500F72A-2C6D-4FDF-9C1D-CA691380EB0B}" type="sibTrans" cxnId="{C4CCE57E-E871-46D6-BAD5-880252C95D22}">
      <dgm:prSet/>
      <dgm:spPr/>
      <dgm:t>
        <a:bodyPr rtlCol="0"/>
        <a:lstStyle/>
        <a:p>
          <a:pPr rtl="0"/>
          <a:endParaRPr lang="en-US"/>
        </a:p>
      </dgm:t>
    </dgm:pt>
    <dgm:pt modelId="{D4056E4A-DF4C-45F1-9D91-93526D3D33C7}" type="pres">
      <dgm:prSet presAssocID="{01A66772-F185-4D58-B8BB-E9370D7A7A2B}" presName="root" presStyleCnt="0">
        <dgm:presLayoutVars>
          <dgm:dir/>
          <dgm:resizeHandles val="exact"/>
        </dgm:presLayoutVars>
      </dgm:prSet>
      <dgm:spPr/>
    </dgm:pt>
    <dgm:pt modelId="{71143172-A4AF-4968-8ABD-26C1D5FB40BA}" type="pres">
      <dgm:prSet presAssocID="{40FC4FFE-8987-4A26-B7F4-8A516F18ADAE}" presName="compNode" presStyleCnt="0"/>
      <dgm:spPr/>
    </dgm:pt>
    <dgm:pt modelId="{B7171CF5-69CA-4DE3-B45F-A72FF20AB50B}" type="pres">
      <dgm:prSet presAssocID="{40FC4FFE-8987-4A26-B7F4-8A516F18ADAE}" presName="bgRect" presStyleLbl="bgShp" presStyleIdx="0" presStyleCnt="3" custLinFactNeighborY="-43"/>
      <dgm:spPr/>
    </dgm:pt>
    <dgm:pt modelId="{38055D09-0650-4B44-BEFC-0EE59D4375C5}"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Vragen"/>
        </a:ext>
      </dgm:extLst>
    </dgm:pt>
    <dgm:pt modelId="{889483F1-9708-4FD2-B258-395CCF0D7E5A}" type="pres">
      <dgm:prSet presAssocID="{40FC4FFE-8987-4A26-B7F4-8A516F18ADAE}" presName="spaceRect" presStyleCnt="0"/>
      <dgm:spPr/>
    </dgm:pt>
    <dgm:pt modelId="{4C75A170-08BD-43EE-BCFD-AD9FB80F4E2C}" type="pres">
      <dgm:prSet presAssocID="{40FC4FFE-8987-4A26-B7F4-8A516F18ADAE}" presName="parTx" presStyleLbl="revTx" presStyleIdx="0" presStyleCnt="3">
        <dgm:presLayoutVars>
          <dgm:chMax val="0"/>
          <dgm:chPref val="0"/>
        </dgm:presLayoutVars>
      </dgm:prSet>
      <dgm:spPr/>
    </dgm:pt>
    <dgm:pt modelId="{4CE15DD0-A33D-4D32-8B28-A448B24CA79D}" type="pres">
      <dgm:prSet presAssocID="{5B62599A-5C9B-48E7-896E-EA782AC60C8B}" presName="sibTrans" presStyleCnt="0"/>
      <dgm:spPr/>
    </dgm:pt>
    <dgm:pt modelId="{268BF029-B549-4C15-B75C-65021550C365}" type="pres">
      <dgm:prSet presAssocID="{49225C73-1633-42F1-AB3B-7CB183E5F8B8}" presName="compNode" presStyleCnt="0"/>
      <dgm:spPr/>
    </dgm:pt>
    <dgm:pt modelId="{3065F224-C2E5-43DF-A4EC-AE2180B7BE5D}" type="pres">
      <dgm:prSet presAssocID="{49225C73-1633-42F1-AB3B-7CB183E5F8B8}" presName="bgRect" presStyleLbl="bgShp" presStyleIdx="1" presStyleCnt="3"/>
      <dgm:spPr/>
    </dgm:pt>
    <dgm:pt modelId="{BDFE9327-AFCC-4061-BACC-834DAA03FD95}"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Klaslokaal"/>
        </a:ext>
      </dgm:extLst>
    </dgm:pt>
    <dgm:pt modelId="{75A7C5F5-7B07-4EFB-9E65-263BBCE91E39}" type="pres">
      <dgm:prSet presAssocID="{49225C73-1633-42F1-AB3B-7CB183E5F8B8}" presName="spaceRect" presStyleCnt="0"/>
      <dgm:spPr/>
    </dgm:pt>
    <dgm:pt modelId="{9D955E98-BE6C-4AA0-A135-6644BEF081F8}" type="pres">
      <dgm:prSet presAssocID="{49225C73-1633-42F1-AB3B-7CB183E5F8B8}" presName="parTx" presStyleLbl="revTx" presStyleIdx="1" presStyleCnt="3">
        <dgm:presLayoutVars>
          <dgm:chMax val="0"/>
          <dgm:chPref val="0"/>
        </dgm:presLayoutVars>
      </dgm:prSet>
      <dgm:spPr/>
    </dgm:pt>
    <dgm:pt modelId="{8EA7D705-5B43-4031-88ED-B366086E9913}" type="pres">
      <dgm:prSet presAssocID="{9646853A-8964-4519-A5B1-0B7D18B2983D}" presName="sibTrans" presStyleCnt="0"/>
      <dgm:spPr/>
    </dgm:pt>
    <dgm:pt modelId="{C316D0BC-095F-4029-A3DB-8AC775D54F56}" type="pres">
      <dgm:prSet presAssocID="{1C383F32-22E8-4F62-A3E0-BDC3D5F48992}" presName="compNode" presStyleCnt="0"/>
      <dgm:spPr/>
    </dgm:pt>
    <dgm:pt modelId="{73901C7A-DF1B-421E-A474-79195031CF91}" type="pres">
      <dgm:prSet presAssocID="{1C383F32-22E8-4F62-A3E0-BDC3D5F48992}" presName="bgRect" presStyleLbl="bgShp" presStyleIdx="2" presStyleCnt="3" custLinFactNeighborY="43"/>
      <dgm:spPr/>
    </dgm:pt>
    <dgm:pt modelId="{C0180B69-6E3D-4D16-B093-53F6B7EF236E}"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ersenen in hoofd"/>
        </a:ext>
      </dgm:extLst>
    </dgm:pt>
    <dgm:pt modelId="{E76350AA-ED84-48DA-A638-3811BAE6209E}" type="pres">
      <dgm:prSet presAssocID="{1C383F32-22E8-4F62-A3E0-BDC3D5F48992}" presName="spaceRect" presStyleCnt="0"/>
      <dgm:spPr/>
    </dgm:pt>
    <dgm:pt modelId="{6C7FC247-E6CB-4B13-98D0-159FA35E01EB}" type="pres">
      <dgm:prSet presAssocID="{1C383F32-22E8-4F62-A3E0-BDC3D5F48992}" presName="parTx" presStyleLbl="revTx" presStyleIdx="2" presStyleCnt="3">
        <dgm:presLayoutVars>
          <dgm:chMax val="0"/>
          <dgm:chPref val="0"/>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0641E82F-DF38-4AB6-B9F3-9AFEE7DB9BC6}" type="presOf" srcId="{40FC4FFE-8987-4A26-B7F4-8A516F18ADAE}" destId="{4C75A170-08BD-43EE-BCFD-AD9FB80F4E2C}" srcOrd="0" destOrd="0" presId="urn:microsoft.com/office/officeart/2018/2/layout/IconVerticalSolidList"/>
    <dgm:cxn modelId="{DCFAE644-A0EE-4CC7-AC63-C262AEA0CFFE}" type="presOf" srcId="{49225C73-1633-42F1-AB3B-7CB183E5F8B8}" destId="{9D955E98-BE6C-4AA0-A135-6644BEF081F8}" srcOrd="0" destOrd="0" presId="urn:microsoft.com/office/officeart/2018/2/layout/IconVerticalSolidList"/>
    <dgm:cxn modelId="{73FF4B46-AB65-40EE-9D8A-30C49B5BCFD6}" type="presOf" srcId="{1C383F32-22E8-4F62-A3E0-BDC3D5F48992}" destId="{6C7FC247-E6CB-4B13-98D0-159FA35E01EB}" srcOrd="0" destOrd="0" presId="urn:microsoft.com/office/officeart/2018/2/layout/IconVerticalSolid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64DF18E1-6BA4-4F5F-AA71-3C2D04E18E5B}" type="presOf" srcId="{01A66772-F185-4D58-B8BB-E9370D7A7A2B}" destId="{D4056E4A-DF4C-45F1-9D91-93526D3D33C7}" srcOrd="0" destOrd="0" presId="urn:microsoft.com/office/officeart/2018/2/layout/IconVerticalSolidList"/>
    <dgm:cxn modelId="{6B4EBAFD-E5A9-42ED-93BC-9E1A56A675C8}" type="presParOf" srcId="{D4056E4A-DF4C-45F1-9D91-93526D3D33C7}" destId="{71143172-A4AF-4968-8ABD-26C1D5FB40BA}" srcOrd="0" destOrd="0" presId="urn:microsoft.com/office/officeart/2018/2/layout/IconVerticalSolidList"/>
    <dgm:cxn modelId="{23463F34-33F9-41E2-8F00-21E593B108FA}" type="presParOf" srcId="{71143172-A4AF-4968-8ABD-26C1D5FB40BA}" destId="{B7171CF5-69CA-4DE3-B45F-A72FF20AB50B}" srcOrd="0" destOrd="0" presId="urn:microsoft.com/office/officeart/2018/2/layout/IconVerticalSolidList"/>
    <dgm:cxn modelId="{1E4B84F7-5B0A-4ADF-934A-A3B12AF80F7F}" type="presParOf" srcId="{71143172-A4AF-4968-8ABD-26C1D5FB40BA}" destId="{38055D09-0650-4B44-BEFC-0EE59D4375C5}" srcOrd="1" destOrd="0" presId="urn:microsoft.com/office/officeart/2018/2/layout/IconVerticalSolidList"/>
    <dgm:cxn modelId="{61C54D19-A829-4492-ACE1-FFD158DD7190}" type="presParOf" srcId="{71143172-A4AF-4968-8ABD-26C1D5FB40BA}" destId="{889483F1-9708-4FD2-B258-395CCF0D7E5A}" srcOrd="2" destOrd="0" presId="urn:microsoft.com/office/officeart/2018/2/layout/IconVerticalSolidList"/>
    <dgm:cxn modelId="{041DD2DD-4E71-48F4-9996-5B1C86DDC145}" type="presParOf" srcId="{71143172-A4AF-4968-8ABD-26C1D5FB40BA}" destId="{4C75A170-08BD-43EE-BCFD-AD9FB80F4E2C}" srcOrd="3" destOrd="0" presId="urn:microsoft.com/office/officeart/2018/2/layout/IconVerticalSolidList"/>
    <dgm:cxn modelId="{C5C1B51A-D8E1-4D09-BFB4-405EC5CCC30D}" type="presParOf" srcId="{D4056E4A-DF4C-45F1-9D91-93526D3D33C7}" destId="{4CE15DD0-A33D-4D32-8B28-A448B24CA79D}" srcOrd="1" destOrd="0" presId="urn:microsoft.com/office/officeart/2018/2/layout/IconVerticalSolidList"/>
    <dgm:cxn modelId="{209CF730-63E9-49E1-A240-2B1601B74F3B}" type="presParOf" srcId="{D4056E4A-DF4C-45F1-9D91-93526D3D33C7}" destId="{268BF029-B549-4C15-B75C-65021550C365}" srcOrd="2" destOrd="0" presId="urn:microsoft.com/office/officeart/2018/2/layout/IconVerticalSolidList"/>
    <dgm:cxn modelId="{4C5537BB-325F-48E1-99D6-4D2532736FEC}" type="presParOf" srcId="{268BF029-B549-4C15-B75C-65021550C365}" destId="{3065F224-C2E5-43DF-A4EC-AE2180B7BE5D}" srcOrd="0" destOrd="0" presId="urn:microsoft.com/office/officeart/2018/2/layout/IconVerticalSolidList"/>
    <dgm:cxn modelId="{D03B4770-4928-413B-AEB0-11B0ACF47D75}" type="presParOf" srcId="{268BF029-B549-4C15-B75C-65021550C365}" destId="{BDFE9327-AFCC-4061-BACC-834DAA03FD95}" srcOrd="1" destOrd="0" presId="urn:microsoft.com/office/officeart/2018/2/layout/IconVerticalSolidList"/>
    <dgm:cxn modelId="{034AD42A-E875-4A74-A714-8B103A4CC1FD}" type="presParOf" srcId="{268BF029-B549-4C15-B75C-65021550C365}" destId="{75A7C5F5-7B07-4EFB-9E65-263BBCE91E39}" srcOrd="2" destOrd="0" presId="urn:microsoft.com/office/officeart/2018/2/layout/IconVerticalSolidList"/>
    <dgm:cxn modelId="{1288126B-F653-4B70-9D50-B388B9116CFC}" type="presParOf" srcId="{268BF029-B549-4C15-B75C-65021550C365}" destId="{9D955E98-BE6C-4AA0-A135-6644BEF081F8}" srcOrd="3" destOrd="0" presId="urn:microsoft.com/office/officeart/2018/2/layout/IconVerticalSolidList"/>
    <dgm:cxn modelId="{335C4460-1AA7-46A7-BB5B-FE93D13368C3}" type="presParOf" srcId="{D4056E4A-DF4C-45F1-9D91-93526D3D33C7}" destId="{8EA7D705-5B43-4031-88ED-B366086E9913}" srcOrd="3" destOrd="0" presId="urn:microsoft.com/office/officeart/2018/2/layout/IconVerticalSolidList"/>
    <dgm:cxn modelId="{248843AD-BB38-4EC1-B675-992DD351BBE3}" type="presParOf" srcId="{D4056E4A-DF4C-45F1-9D91-93526D3D33C7}" destId="{C316D0BC-095F-4029-A3DB-8AC775D54F56}" srcOrd="4" destOrd="0" presId="urn:microsoft.com/office/officeart/2018/2/layout/IconVerticalSolidList"/>
    <dgm:cxn modelId="{5683FB03-FDDD-444A-81CF-DEA96A092640}" type="presParOf" srcId="{C316D0BC-095F-4029-A3DB-8AC775D54F56}" destId="{73901C7A-DF1B-421E-A474-79195031CF91}" srcOrd="0" destOrd="0" presId="urn:microsoft.com/office/officeart/2018/2/layout/IconVerticalSolidList"/>
    <dgm:cxn modelId="{769A03B6-9A04-47C9-ABCA-80D4EAB994DA}" type="presParOf" srcId="{C316D0BC-095F-4029-A3DB-8AC775D54F56}" destId="{C0180B69-6E3D-4D16-B093-53F6B7EF236E}" srcOrd="1" destOrd="0" presId="urn:microsoft.com/office/officeart/2018/2/layout/IconVerticalSolidList"/>
    <dgm:cxn modelId="{48282A44-5FEC-4EC4-B1F8-9D42E0ADABC2}" type="presParOf" srcId="{C316D0BC-095F-4029-A3DB-8AC775D54F56}" destId="{E76350AA-ED84-48DA-A638-3811BAE6209E}" srcOrd="2" destOrd="0" presId="urn:microsoft.com/office/officeart/2018/2/layout/IconVerticalSolidList"/>
    <dgm:cxn modelId="{A3362AEE-0731-4E40-B237-01817914E403}" type="presParOf" srcId="{C316D0BC-095F-4029-A3DB-8AC775D54F56}" destId="{6C7FC247-E6CB-4B13-98D0-159FA35E01E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71CF5-69CA-4DE3-B45F-A72FF20AB50B}">
      <dsp:nvSpPr>
        <dsp:cNvPr id="0" name=""/>
        <dsp:cNvSpPr/>
      </dsp:nvSpPr>
      <dsp:spPr>
        <a:xfrm>
          <a:off x="0" y="0"/>
          <a:ext cx="6858000" cy="15236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055D09-0650-4B44-BEFC-0EE59D4375C5}">
      <dsp:nvSpPr>
        <dsp:cNvPr id="0" name=""/>
        <dsp:cNvSpPr/>
      </dsp:nvSpPr>
      <dsp:spPr>
        <a:xfrm>
          <a:off x="460897" y="343467"/>
          <a:ext cx="837995" cy="8379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75A170-08BD-43EE-BCFD-AD9FB80F4E2C}">
      <dsp:nvSpPr>
        <dsp:cNvPr id="0" name=""/>
        <dsp:cNvSpPr/>
      </dsp:nvSpPr>
      <dsp:spPr>
        <a:xfrm>
          <a:off x="1759790" y="651"/>
          <a:ext cx="5098209" cy="1523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251" tIns="161251" rIns="161251" bIns="161251" numCol="1" spcCol="1270" rtlCol="0" anchor="ctr" anchorCtr="0">
          <a:noAutofit/>
        </a:bodyPr>
        <a:lstStyle/>
        <a:p>
          <a:pPr marL="0" lvl="0" indent="0" algn="l" defTabSz="1111250">
            <a:lnSpc>
              <a:spcPct val="100000"/>
            </a:lnSpc>
            <a:spcBef>
              <a:spcPct val="0"/>
            </a:spcBef>
            <a:spcAft>
              <a:spcPct val="35000"/>
            </a:spcAft>
            <a:buNone/>
          </a:pPr>
          <a:r>
            <a:rPr lang="nl" sz="2500" kern="1200" dirty="0"/>
            <a:t>Check in</a:t>
          </a:r>
        </a:p>
      </dsp:txBody>
      <dsp:txXfrm>
        <a:off x="1759790" y="651"/>
        <a:ext cx="5098209" cy="1523627"/>
      </dsp:txXfrm>
    </dsp:sp>
    <dsp:sp modelId="{3065F224-C2E5-43DF-A4EC-AE2180B7BE5D}">
      <dsp:nvSpPr>
        <dsp:cNvPr id="0" name=""/>
        <dsp:cNvSpPr/>
      </dsp:nvSpPr>
      <dsp:spPr>
        <a:xfrm>
          <a:off x="0" y="1905186"/>
          <a:ext cx="6858000" cy="15236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FE9327-AFCC-4061-BACC-834DAA03FD95}">
      <dsp:nvSpPr>
        <dsp:cNvPr id="0" name=""/>
        <dsp:cNvSpPr/>
      </dsp:nvSpPr>
      <dsp:spPr>
        <a:xfrm>
          <a:off x="460897" y="2248002"/>
          <a:ext cx="837995" cy="8379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955E98-BE6C-4AA0-A135-6644BEF081F8}">
      <dsp:nvSpPr>
        <dsp:cNvPr id="0" name=""/>
        <dsp:cNvSpPr/>
      </dsp:nvSpPr>
      <dsp:spPr>
        <a:xfrm>
          <a:off x="1759790" y="1905186"/>
          <a:ext cx="5098209" cy="1523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251" tIns="161251" rIns="161251" bIns="161251" numCol="1" spcCol="1270" rtlCol="0" anchor="ctr" anchorCtr="0">
          <a:noAutofit/>
        </a:bodyPr>
        <a:lstStyle/>
        <a:p>
          <a:pPr marL="0" lvl="0" indent="0" algn="l" defTabSz="1111250">
            <a:lnSpc>
              <a:spcPct val="100000"/>
            </a:lnSpc>
            <a:spcBef>
              <a:spcPct val="0"/>
            </a:spcBef>
            <a:spcAft>
              <a:spcPct val="35000"/>
            </a:spcAft>
            <a:buNone/>
          </a:pPr>
          <a:r>
            <a:rPr lang="nl" sz="2500" kern="1200" dirty="0"/>
            <a:t>Wat hebben we behandeld</a:t>
          </a:r>
        </a:p>
      </dsp:txBody>
      <dsp:txXfrm>
        <a:off x="1759790" y="1905186"/>
        <a:ext cx="5098209" cy="1523627"/>
      </dsp:txXfrm>
    </dsp:sp>
    <dsp:sp modelId="{73901C7A-DF1B-421E-A474-79195031CF91}">
      <dsp:nvSpPr>
        <dsp:cNvPr id="0" name=""/>
        <dsp:cNvSpPr/>
      </dsp:nvSpPr>
      <dsp:spPr>
        <a:xfrm>
          <a:off x="0" y="3810372"/>
          <a:ext cx="6858000" cy="15236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180B69-6E3D-4D16-B093-53F6B7EF236E}">
      <dsp:nvSpPr>
        <dsp:cNvPr id="0" name=""/>
        <dsp:cNvSpPr/>
      </dsp:nvSpPr>
      <dsp:spPr>
        <a:xfrm>
          <a:off x="460897" y="4152537"/>
          <a:ext cx="837995" cy="8379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7FC247-E6CB-4B13-98D0-159FA35E01EB}">
      <dsp:nvSpPr>
        <dsp:cNvPr id="0" name=""/>
        <dsp:cNvSpPr/>
      </dsp:nvSpPr>
      <dsp:spPr>
        <a:xfrm>
          <a:off x="1759790" y="3809720"/>
          <a:ext cx="5098209" cy="1523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251" tIns="161251" rIns="161251" bIns="161251" numCol="1" spcCol="1270" rtlCol="0" anchor="ctr" anchorCtr="0">
          <a:noAutofit/>
        </a:bodyPr>
        <a:lstStyle/>
        <a:p>
          <a:pPr marL="0" lvl="0" indent="0" algn="l" defTabSz="1111250">
            <a:lnSpc>
              <a:spcPct val="100000"/>
            </a:lnSpc>
            <a:spcBef>
              <a:spcPct val="0"/>
            </a:spcBef>
            <a:spcAft>
              <a:spcPct val="35000"/>
            </a:spcAft>
            <a:buNone/>
          </a:pPr>
          <a:r>
            <a:rPr lang="nl" sz="2500" kern="1200" dirty="0"/>
            <a:t>Whats new</a:t>
          </a:r>
        </a:p>
      </dsp:txBody>
      <dsp:txXfrm>
        <a:off x="1759790" y="3809720"/>
        <a:ext cx="5098209" cy="15236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166152-55C2-4EB0-B5FA-EB45A5CD00F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EBCDB85-53D0-454F-90D4-9000F64780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BCE6D0E-6092-4185-985E-EB5B891C9BE8}"/>
              </a:ext>
            </a:extLst>
          </p:cNvPr>
          <p:cNvSpPr>
            <a:spLocks noGrp="1"/>
          </p:cNvSpPr>
          <p:nvPr>
            <p:ph type="dt" sz="half" idx="10"/>
          </p:nvPr>
        </p:nvSpPr>
        <p:spPr/>
        <p:txBody>
          <a:bodyPr/>
          <a:lstStyle/>
          <a:p>
            <a:fld id="{ED2C034A-20DA-434C-9F8A-B6281A3466FD}" type="datetimeFigureOut">
              <a:rPr lang="nl-NL" smtClean="0"/>
              <a:t>4-10-2020</a:t>
            </a:fld>
            <a:endParaRPr lang="nl-NL"/>
          </a:p>
        </p:txBody>
      </p:sp>
      <p:sp>
        <p:nvSpPr>
          <p:cNvPr id="5" name="Tijdelijke aanduiding voor voettekst 4">
            <a:extLst>
              <a:ext uri="{FF2B5EF4-FFF2-40B4-BE49-F238E27FC236}">
                <a16:creationId xmlns:a16="http://schemas.microsoft.com/office/drawing/2014/main" id="{FAB2769A-D34C-4DB3-A592-DD823921505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5048662-0637-484F-9AA3-BDE0552F5560}"/>
              </a:ext>
            </a:extLst>
          </p:cNvPr>
          <p:cNvSpPr>
            <a:spLocks noGrp="1"/>
          </p:cNvSpPr>
          <p:nvPr>
            <p:ph type="sldNum" sz="quarter" idx="12"/>
          </p:nvPr>
        </p:nvSpPr>
        <p:spPr/>
        <p:txBody>
          <a:bodyPr/>
          <a:lstStyle/>
          <a:p>
            <a:fld id="{5987B49B-250D-422C-849E-7DF954D5786E}" type="slidenum">
              <a:rPr lang="nl-NL" smtClean="0"/>
              <a:t>‹nr.›</a:t>
            </a:fld>
            <a:endParaRPr lang="nl-NL"/>
          </a:p>
        </p:txBody>
      </p:sp>
    </p:spTree>
    <p:extLst>
      <p:ext uri="{BB962C8B-B14F-4D97-AF65-F5344CB8AC3E}">
        <p14:creationId xmlns:p14="http://schemas.microsoft.com/office/powerpoint/2010/main" val="96442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F84AA6-B3C3-4DED-A238-96865D608B9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714609D-80D1-4694-9765-A96C0E2CD01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1C422E0-DF0C-46ED-A38C-47DFC5A6849A}"/>
              </a:ext>
            </a:extLst>
          </p:cNvPr>
          <p:cNvSpPr>
            <a:spLocks noGrp="1"/>
          </p:cNvSpPr>
          <p:nvPr>
            <p:ph type="dt" sz="half" idx="10"/>
          </p:nvPr>
        </p:nvSpPr>
        <p:spPr/>
        <p:txBody>
          <a:bodyPr/>
          <a:lstStyle/>
          <a:p>
            <a:fld id="{ED2C034A-20DA-434C-9F8A-B6281A3466FD}" type="datetimeFigureOut">
              <a:rPr lang="nl-NL" smtClean="0"/>
              <a:t>4-10-2020</a:t>
            </a:fld>
            <a:endParaRPr lang="nl-NL"/>
          </a:p>
        </p:txBody>
      </p:sp>
      <p:sp>
        <p:nvSpPr>
          <p:cNvPr id="5" name="Tijdelijke aanduiding voor voettekst 4">
            <a:extLst>
              <a:ext uri="{FF2B5EF4-FFF2-40B4-BE49-F238E27FC236}">
                <a16:creationId xmlns:a16="http://schemas.microsoft.com/office/drawing/2014/main" id="{47C033CD-0408-4459-9CD0-CF0B2C1BDA3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A4C2067-5298-4EA7-8A22-274264E20102}"/>
              </a:ext>
            </a:extLst>
          </p:cNvPr>
          <p:cNvSpPr>
            <a:spLocks noGrp="1"/>
          </p:cNvSpPr>
          <p:nvPr>
            <p:ph type="sldNum" sz="quarter" idx="12"/>
          </p:nvPr>
        </p:nvSpPr>
        <p:spPr/>
        <p:txBody>
          <a:bodyPr/>
          <a:lstStyle/>
          <a:p>
            <a:fld id="{5987B49B-250D-422C-849E-7DF954D5786E}" type="slidenum">
              <a:rPr lang="nl-NL" smtClean="0"/>
              <a:t>‹nr.›</a:t>
            </a:fld>
            <a:endParaRPr lang="nl-NL"/>
          </a:p>
        </p:txBody>
      </p:sp>
    </p:spTree>
    <p:extLst>
      <p:ext uri="{BB962C8B-B14F-4D97-AF65-F5344CB8AC3E}">
        <p14:creationId xmlns:p14="http://schemas.microsoft.com/office/powerpoint/2010/main" val="828273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79FA27-DCD4-4F8B-B705-347299EB51E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8E5C845-FBEA-4455-9912-D7D18319E1B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43330D7-9B3E-4C86-9661-A2701A9FD9F5}"/>
              </a:ext>
            </a:extLst>
          </p:cNvPr>
          <p:cNvSpPr>
            <a:spLocks noGrp="1"/>
          </p:cNvSpPr>
          <p:nvPr>
            <p:ph type="dt" sz="half" idx="10"/>
          </p:nvPr>
        </p:nvSpPr>
        <p:spPr/>
        <p:txBody>
          <a:bodyPr/>
          <a:lstStyle/>
          <a:p>
            <a:fld id="{ED2C034A-20DA-434C-9F8A-B6281A3466FD}" type="datetimeFigureOut">
              <a:rPr lang="nl-NL" smtClean="0"/>
              <a:t>4-10-2020</a:t>
            </a:fld>
            <a:endParaRPr lang="nl-NL"/>
          </a:p>
        </p:txBody>
      </p:sp>
      <p:sp>
        <p:nvSpPr>
          <p:cNvPr id="5" name="Tijdelijke aanduiding voor voettekst 4">
            <a:extLst>
              <a:ext uri="{FF2B5EF4-FFF2-40B4-BE49-F238E27FC236}">
                <a16:creationId xmlns:a16="http://schemas.microsoft.com/office/drawing/2014/main" id="{F943E8F7-F52A-47C7-8709-A812518AD98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7D96692-4523-4C41-B1E7-E47DDC8BA790}"/>
              </a:ext>
            </a:extLst>
          </p:cNvPr>
          <p:cNvSpPr>
            <a:spLocks noGrp="1"/>
          </p:cNvSpPr>
          <p:nvPr>
            <p:ph type="sldNum" sz="quarter" idx="12"/>
          </p:nvPr>
        </p:nvSpPr>
        <p:spPr/>
        <p:txBody>
          <a:bodyPr/>
          <a:lstStyle/>
          <a:p>
            <a:fld id="{5987B49B-250D-422C-849E-7DF954D5786E}" type="slidenum">
              <a:rPr lang="nl-NL" smtClean="0"/>
              <a:t>‹nr.›</a:t>
            </a:fld>
            <a:endParaRPr lang="nl-NL"/>
          </a:p>
        </p:txBody>
      </p:sp>
    </p:spTree>
    <p:extLst>
      <p:ext uri="{BB962C8B-B14F-4D97-AF65-F5344CB8AC3E}">
        <p14:creationId xmlns:p14="http://schemas.microsoft.com/office/powerpoint/2010/main" val="3927257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07ECC2-B3D0-4C22-8892-5AE623C4392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31EBAED-8E9E-4148-A020-C65DF229C53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8B64B1F-A105-4BC2-935E-6699E9B5BC4D}"/>
              </a:ext>
            </a:extLst>
          </p:cNvPr>
          <p:cNvSpPr>
            <a:spLocks noGrp="1"/>
          </p:cNvSpPr>
          <p:nvPr>
            <p:ph type="dt" sz="half" idx="10"/>
          </p:nvPr>
        </p:nvSpPr>
        <p:spPr/>
        <p:txBody>
          <a:bodyPr/>
          <a:lstStyle/>
          <a:p>
            <a:fld id="{ED2C034A-20DA-434C-9F8A-B6281A3466FD}" type="datetimeFigureOut">
              <a:rPr lang="nl-NL" smtClean="0"/>
              <a:t>4-10-2020</a:t>
            </a:fld>
            <a:endParaRPr lang="nl-NL"/>
          </a:p>
        </p:txBody>
      </p:sp>
      <p:sp>
        <p:nvSpPr>
          <p:cNvPr id="5" name="Tijdelijke aanduiding voor voettekst 4">
            <a:extLst>
              <a:ext uri="{FF2B5EF4-FFF2-40B4-BE49-F238E27FC236}">
                <a16:creationId xmlns:a16="http://schemas.microsoft.com/office/drawing/2014/main" id="{1A498491-E87E-46BA-9ADA-2456B4EB4FE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E7285A8-B774-4204-A1CC-2A3D8F4A5701}"/>
              </a:ext>
            </a:extLst>
          </p:cNvPr>
          <p:cNvSpPr>
            <a:spLocks noGrp="1"/>
          </p:cNvSpPr>
          <p:nvPr>
            <p:ph type="sldNum" sz="quarter" idx="12"/>
          </p:nvPr>
        </p:nvSpPr>
        <p:spPr/>
        <p:txBody>
          <a:bodyPr/>
          <a:lstStyle/>
          <a:p>
            <a:fld id="{5987B49B-250D-422C-849E-7DF954D5786E}" type="slidenum">
              <a:rPr lang="nl-NL" smtClean="0"/>
              <a:t>‹nr.›</a:t>
            </a:fld>
            <a:endParaRPr lang="nl-NL"/>
          </a:p>
        </p:txBody>
      </p:sp>
    </p:spTree>
    <p:extLst>
      <p:ext uri="{BB962C8B-B14F-4D97-AF65-F5344CB8AC3E}">
        <p14:creationId xmlns:p14="http://schemas.microsoft.com/office/powerpoint/2010/main" val="362569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7AF240-5F52-4FE2-8E7B-90E64DEC663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347A13A-CF5B-4BC1-8F33-5C25FDE831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14C9F24-077B-46C6-91C7-AB48FCD1B62F}"/>
              </a:ext>
            </a:extLst>
          </p:cNvPr>
          <p:cNvSpPr>
            <a:spLocks noGrp="1"/>
          </p:cNvSpPr>
          <p:nvPr>
            <p:ph type="dt" sz="half" idx="10"/>
          </p:nvPr>
        </p:nvSpPr>
        <p:spPr/>
        <p:txBody>
          <a:bodyPr/>
          <a:lstStyle/>
          <a:p>
            <a:fld id="{ED2C034A-20DA-434C-9F8A-B6281A3466FD}" type="datetimeFigureOut">
              <a:rPr lang="nl-NL" smtClean="0"/>
              <a:t>4-10-2020</a:t>
            </a:fld>
            <a:endParaRPr lang="nl-NL"/>
          </a:p>
        </p:txBody>
      </p:sp>
      <p:sp>
        <p:nvSpPr>
          <p:cNvPr id="5" name="Tijdelijke aanduiding voor voettekst 4">
            <a:extLst>
              <a:ext uri="{FF2B5EF4-FFF2-40B4-BE49-F238E27FC236}">
                <a16:creationId xmlns:a16="http://schemas.microsoft.com/office/drawing/2014/main" id="{EDC978BB-5824-4B7F-9E81-56ABB9D9BB7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8E4495D-FD22-4284-A102-1C1E7A90B934}"/>
              </a:ext>
            </a:extLst>
          </p:cNvPr>
          <p:cNvSpPr>
            <a:spLocks noGrp="1"/>
          </p:cNvSpPr>
          <p:nvPr>
            <p:ph type="sldNum" sz="quarter" idx="12"/>
          </p:nvPr>
        </p:nvSpPr>
        <p:spPr/>
        <p:txBody>
          <a:bodyPr/>
          <a:lstStyle/>
          <a:p>
            <a:fld id="{5987B49B-250D-422C-849E-7DF954D5786E}" type="slidenum">
              <a:rPr lang="nl-NL" smtClean="0"/>
              <a:t>‹nr.›</a:t>
            </a:fld>
            <a:endParaRPr lang="nl-NL"/>
          </a:p>
        </p:txBody>
      </p:sp>
    </p:spTree>
    <p:extLst>
      <p:ext uri="{BB962C8B-B14F-4D97-AF65-F5344CB8AC3E}">
        <p14:creationId xmlns:p14="http://schemas.microsoft.com/office/powerpoint/2010/main" val="4095962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CCF57-76AB-489C-9E7D-AAE9E695714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58B428C-9108-4E71-878D-75614C92812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308228A-9EB3-4040-882F-A43F8BD1ECE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9EC09DD-A996-4A0E-8260-E35D9AC29839}"/>
              </a:ext>
            </a:extLst>
          </p:cNvPr>
          <p:cNvSpPr>
            <a:spLocks noGrp="1"/>
          </p:cNvSpPr>
          <p:nvPr>
            <p:ph type="dt" sz="half" idx="10"/>
          </p:nvPr>
        </p:nvSpPr>
        <p:spPr/>
        <p:txBody>
          <a:bodyPr/>
          <a:lstStyle/>
          <a:p>
            <a:fld id="{ED2C034A-20DA-434C-9F8A-B6281A3466FD}" type="datetimeFigureOut">
              <a:rPr lang="nl-NL" smtClean="0"/>
              <a:t>4-10-2020</a:t>
            </a:fld>
            <a:endParaRPr lang="nl-NL"/>
          </a:p>
        </p:txBody>
      </p:sp>
      <p:sp>
        <p:nvSpPr>
          <p:cNvPr id="6" name="Tijdelijke aanduiding voor voettekst 5">
            <a:extLst>
              <a:ext uri="{FF2B5EF4-FFF2-40B4-BE49-F238E27FC236}">
                <a16:creationId xmlns:a16="http://schemas.microsoft.com/office/drawing/2014/main" id="{B91C2D2D-F206-42ED-B0E1-5CA33007148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01EDF36-7EF5-4171-87B6-9E9BE7F14F29}"/>
              </a:ext>
            </a:extLst>
          </p:cNvPr>
          <p:cNvSpPr>
            <a:spLocks noGrp="1"/>
          </p:cNvSpPr>
          <p:nvPr>
            <p:ph type="sldNum" sz="quarter" idx="12"/>
          </p:nvPr>
        </p:nvSpPr>
        <p:spPr/>
        <p:txBody>
          <a:bodyPr/>
          <a:lstStyle/>
          <a:p>
            <a:fld id="{5987B49B-250D-422C-849E-7DF954D5786E}" type="slidenum">
              <a:rPr lang="nl-NL" smtClean="0"/>
              <a:t>‹nr.›</a:t>
            </a:fld>
            <a:endParaRPr lang="nl-NL"/>
          </a:p>
        </p:txBody>
      </p:sp>
    </p:spTree>
    <p:extLst>
      <p:ext uri="{BB962C8B-B14F-4D97-AF65-F5344CB8AC3E}">
        <p14:creationId xmlns:p14="http://schemas.microsoft.com/office/powerpoint/2010/main" val="1537618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B7AA2C-CC8A-4476-9894-2C22683F8CD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7F6A09B-6124-4D3B-BDC7-187BB4D6E2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DD1BA2A-C18B-44F8-B527-FD8F944F718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178D4CD-DC96-4C4A-8222-FEE79BCCC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56B5EA4-5568-4736-9F24-40E07E9F3FF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B3195FC-57C3-4D81-9B99-B34428536B2A}"/>
              </a:ext>
            </a:extLst>
          </p:cNvPr>
          <p:cNvSpPr>
            <a:spLocks noGrp="1"/>
          </p:cNvSpPr>
          <p:nvPr>
            <p:ph type="dt" sz="half" idx="10"/>
          </p:nvPr>
        </p:nvSpPr>
        <p:spPr/>
        <p:txBody>
          <a:bodyPr/>
          <a:lstStyle/>
          <a:p>
            <a:fld id="{ED2C034A-20DA-434C-9F8A-B6281A3466FD}" type="datetimeFigureOut">
              <a:rPr lang="nl-NL" smtClean="0"/>
              <a:t>4-10-2020</a:t>
            </a:fld>
            <a:endParaRPr lang="nl-NL"/>
          </a:p>
        </p:txBody>
      </p:sp>
      <p:sp>
        <p:nvSpPr>
          <p:cNvPr id="8" name="Tijdelijke aanduiding voor voettekst 7">
            <a:extLst>
              <a:ext uri="{FF2B5EF4-FFF2-40B4-BE49-F238E27FC236}">
                <a16:creationId xmlns:a16="http://schemas.microsoft.com/office/drawing/2014/main" id="{E0193DD2-A264-41A2-8A2B-7128D1ACA0B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CB94D1C-CC51-4CCB-823F-9C8289F0E088}"/>
              </a:ext>
            </a:extLst>
          </p:cNvPr>
          <p:cNvSpPr>
            <a:spLocks noGrp="1"/>
          </p:cNvSpPr>
          <p:nvPr>
            <p:ph type="sldNum" sz="quarter" idx="12"/>
          </p:nvPr>
        </p:nvSpPr>
        <p:spPr/>
        <p:txBody>
          <a:bodyPr/>
          <a:lstStyle/>
          <a:p>
            <a:fld id="{5987B49B-250D-422C-849E-7DF954D5786E}" type="slidenum">
              <a:rPr lang="nl-NL" smtClean="0"/>
              <a:t>‹nr.›</a:t>
            </a:fld>
            <a:endParaRPr lang="nl-NL"/>
          </a:p>
        </p:txBody>
      </p:sp>
    </p:spTree>
    <p:extLst>
      <p:ext uri="{BB962C8B-B14F-4D97-AF65-F5344CB8AC3E}">
        <p14:creationId xmlns:p14="http://schemas.microsoft.com/office/powerpoint/2010/main" val="354915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7AC02B-4B46-49D4-9405-0499EDDC018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CAA534B-C12A-4947-BB79-B87B1686645E}"/>
              </a:ext>
            </a:extLst>
          </p:cNvPr>
          <p:cNvSpPr>
            <a:spLocks noGrp="1"/>
          </p:cNvSpPr>
          <p:nvPr>
            <p:ph type="dt" sz="half" idx="10"/>
          </p:nvPr>
        </p:nvSpPr>
        <p:spPr/>
        <p:txBody>
          <a:bodyPr/>
          <a:lstStyle/>
          <a:p>
            <a:fld id="{ED2C034A-20DA-434C-9F8A-B6281A3466FD}" type="datetimeFigureOut">
              <a:rPr lang="nl-NL" smtClean="0"/>
              <a:t>4-10-2020</a:t>
            </a:fld>
            <a:endParaRPr lang="nl-NL"/>
          </a:p>
        </p:txBody>
      </p:sp>
      <p:sp>
        <p:nvSpPr>
          <p:cNvPr id="4" name="Tijdelijke aanduiding voor voettekst 3">
            <a:extLst>
              <a:ext uri="{FF2B5EF4-FFF2-40B4-BE49-F238E27FC236}">
                <a16:creationId xmlns:a16="http://schemas.microsoft.com/office/drawing/2014/main" id="{2338EE13-4C5F-4CAA-9C88-CED978DFBA4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E022827-E5C1-4E28-B407-A86FA1CF19A8}"/>
              </a:ext>
            </a:extLst>
          </p:cNvPr>
          <p:cNvSpPr>
            <a:spLocks noGrp="1"/>
          </p:cNvSpPr>
          <p:nvPr>
            <p:ph type="sldNum" sz="quarter" idx="12"/>
          </p:nvPr>
        </p:nvSpPr>
        <p:spPr/>
        <p:txBody>
          <a:bodyPr/>
          <a:lstStyle/>
          <a:p>
            <a:fld id="{5987B49B-250D-422C-849E-7DF954D5786E}" type="slidenum">
              <a:rPr lang="nl-NL" smtClean="0"/>
              <a:t>‹nr.›</a:t>
            </a:fld>
            <a:endParaRPr lang="nl-NL"/>
          </a:p>
        </p:txBody>
      </p:sp>
    </p:spTree>
    <p:extLst>
      <p:ext uri="{BB962C8B-B14F-4D97-AF65-F5344CB8AC3E}">
        <p14:creationId xmlns:p14="http://schemas.microsoft.com/office/powerpoint/2010/main" val="417194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78FD2F0-9914-43CD-A50C-E4BE241218DD}"/>
              </a:ext>
            </a:extLst>
          </p:cNvPr>
          <p:cNvSpPr>
            <a:spLocks noGrp="1"/>
          </p:cNvSpPr>
          <p:nvPr>
            <p:ph type="dt" sz="half" idx="10"/>
          </p:nvPr>
        </p:nvSpPr>
        <p:spPr/>
        <p:txBody>
          <a:bodyPr/>
          <a:lstStyle/>
          <a:p>
            <a:fld id="{ED2C034A-20DA-434C-9F8A-B6281A3466FD}" type="datetimeFigureOut">
              <a:rPr lang="nl-NL" smtClean="0"/>
              <a:t>4-10-2020</a:t>
            </a:fld>
            <a:endParaRPr lang="nl-NL"/>
          </a:p>
        </p:txBody>
      </p:sp>
      <p:sp>
        <p:nvSpPr>
          <p:cNvPr id="3" name="Tijdelijke aanduiding voor voettekst 2">
            <a:extLst>
              <a:ext uri="{FF2B5EF4-FFF2-40B4-BE49-F238E27FC236}">
                <a16:creationId xmlns:a16="http://schemas.microsoft.com/office/drawing/2014/main" id="{4A1A5C94-FB4B-4039-994D-1FE34C52643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0C2921F-9644-494D-90F1-F8F3D91D6F93}"/>
              </a:ext>
            </a:extLst>
          </p:cNvPr>
          <p:cNvSpPr>
            <a:spLocks noGrp="1"/>
          </p:cNvSpPr>
          <p:nvPr>
            <p:ph type="sldNum" sz="quarter" idx="12"/>
          </p:nvPr>
        </p:nvSpPr>
        <p:spPr/>
        <p:txBody>
          <a:bodyPr/>
          <a:lstStyle/>
          <a:p>
            <a:fld id="{5987B49B-250D-422C-849E-7DF954D5786E}" type="slidenum">
              <a:rPr lang="nl-NL" smtClean="0"/>
              <a:t>‹nr.›</a:t>
            </a:fld>
            <a:endParaRPr lang="nl-NL"/>
          </a:p>
        </p:txBody>
      </p:sp>
    </p:spTree>
    <p:extLst>
      <p:ext uri="{BB962C8B-B14F-4D97-AF65-F5344CB8AC3E}">
        <p14:creationId xmlns:p14="http://schemas.microsoft.com/office/powerpoint/2010/main" val="325735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B2535F-3AC4-422E-8B76-0BB7C59D330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1908AA6-33CA-47C3-A843-7A9B401390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30852EB-01F9-45A7-9E3F-7B58C1863D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7AE7C90-6734-4431-ABE6-B5A9597C06BB}"/>
              </a:ext>
            </a:extLst>
          </p:cNvPr>
          <p:cNvSpPr>
            <a:spLocks noGrp="1"/>
          </p:cNvSpPr>
          <p:nvPr>
            <p:ph type="dt" sz="half" idx="10"/>
          </p:nvPr>
        </p:nvSpPr>
        <p:spPr/>
        <p:txBody>
          <a:bodyPr/>
          <a:lstStyle/>
          <a:p>
            <a:fld id="{ED2C034A-20DA-434C-9F8A-B6281A3466FD}" type="datetimeFigureOut">
              <a:rPr lang="nl-NL" smtClean="0"/>
              <a:t>4-10-2020</a:t>
            </a:fld>
            <a:endParaRPr lang="nl-NL"/>
          </a:p>
        </p:txBody>
      </p:sp>
      <p:sp>
        <p:nvSpPr>
          <p:cNvPr id="6" name="Tijdelijke aanduiding voor voettekst 5">
            <a:extLst>
              <a:ext uri="{FF2B5EF4-FFF2-40B4-BE49-F238E27FC236}">
                <a16:creationId xmlns:a16="http://schemas.microsoft.com/office/drawing/2014/main" id="{B69E04CD-51C8-4311-AB67-D9B674FBFD1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09EEB8D-6753-44CB-A072-336B4166DD26}"/>
              </a:ext>
            </a:extLst>
          </p:cNvPr>
          <p:cNvSpPr>
            <a:spLocks noGrp="1"/>
          </p:cNvSpPr>
          <p:nvPr>
            <p:ph type="sldNum" sz="quarter" idx="12"/>
          </p:nvPr>
        </p:nvSpPr>
        <p:spPr/>
        <p:txBody>
          <a:bodyPr/>
          <a:lstStyle/>
          <a:p>
            <a:fld id="{5987B49B-250D-422C-849E-7DF954D5786E}" type="slidenum">
              <a:rPr lang="nl-NL" smtClean="0"/>
              <a:t>‹nr.›</a:t>
            </a:fld>
            <a:endParaRPr lang="nl-NL"/>
          </a:p>
        </p:txBody>
      </p:sp>
    </p:spTree>
    <p:extLst>
      <p:ext uri="{BB962C8B-B14F-4D97-AF65-F5344CB8AC3E}">
        <p14:creationId xmlns:p14="http://schemas.microsoft.com/office/powerpoint/2010/main" val="280695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FC46A0-5CBC-4F3C-8D81-FA83E17059A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A0B0089-DDC2-4C91-BA8E-7B6E1F64CF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501048B-2CD0-424E-95A0-87543885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2ABD68D-C9E2-4174-9BC2-F7F182E03711}"/>
              </a:ext>
            </a:extLst>
          </p:cNvPr>
          <p:cNvSpPr>
            <a:spLocks noGrp="1"/>
          </p:cNvSpPr>
          <p:nvPr>
            <p:ph type="dt" sz="half" idx="10"/>
          </p:nvPr>
        </p:nvSpPr>
        <p:spPr/>
        <p:txBody>
          <a:bodyPr/>
          <a:lstStyle/>
          <a:p>
            <a:fld id="{ED2C034A-20DA-434C-9F8A-B6281A3466FD}" type="datetimeFigureOut">
              <a:rPr lang="nl-NL" smtClean="0"/>
              <a:t>4-10-2020</a:t>
            </a:fld>
            <a:endParaRPr lang="nl-NL"/>
          </a:p>
        </p:txBody>
      </p:sp>
      <p:sp>
        <p:nvSpPr>
          <p:cNvPr id="6" name="Tijdelijke aanduiding voor voettekst 5">
            <a:extLst>
              <a:ext uri="{FF2B5EF4-FFF2-40B4-BE49-F238E27FC236}">
                <a16:creationId xmlns:a16="http://schemas.microsoft.com/office/drawing/2014/main" id="{9DDF704C-C754-4216-9D86-B9DE3D53358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FADD151-4436-4A1B-B7CA-B768B8BD1401}"/>
              </a:ext>
            </a:extLst>
          </p:cNvPr>
          <p:cNvSpPr>
            <a:spLocks noGrp="1"/>
          </p:cNvSpPr>
          <p:nvPr>
            <p:ph type="sldNum" sz="quarter" idx="12"/>
          </p:nvPr>
        </p:nvSpPr>
        <p:spPr/>
        <p:txBody>
          <a:bodyPr/>
          <a:lstStyle/>
          <a:p>
            <a:fld id="{5987B49B-250D-422C-849E-7DF954D5786E}" type="slidenum">
              <a:rPr lang="nl-NL" smtClean="0"/>
              <a:t>‹nr.›</a:t>
            </a:fld>
            <a:endParaRPr lang="nl-NL"/>
          </a:p>
        </p:txBody>
      </p:sp>
    </p:spTree>
    <p:extLst>
      <p:ext uri="{BB962C8B-B14F-4D97-AF65-F5344CB8AC3E}">
        <p14:creationId xmlns:p14="http://schemas.microsoft.com/office/powerpoint/2010/main" val="95518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AC43D04-FB7B-45AC-809B-2291DB3F17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A1F76BB-8634-4FF9-A82F-06F2F72009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1E82761-8DEF-4CEF-A653-7664FCA8E3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034A-20DA-434C-9F8A-B6281A3466FD}" type="datetimeFigureOut">
              <a:rPr lang="nl-NL" smtClean="0"/>
              <a:t>4-10-2020</a:t>
            </a:fld>
            <a:endParaRPr lang="nl-NL"/>
          </a:p>
        </p:txBody>
      </p:sp>
      <p:sp>
        <p:nvSpPr>
          <p:cNvPr id="5" name="Tijdelijke aanduiding voor voettekst 4">
            <a:extLst>
              <a:ext uri="{FF2B5EF4-FFF2-40B4-BE49-F238E27FC236}">
                <a16:creationId xmlns:a16="http://schemas.microsoft.com/office/drawing/2014/main" id="{62088694-432B-4ABB-B8E5-B06603ED66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1EDCD64-88B5-41D8-A0D2-B598399118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7B49B-250D-422C-849E-7DF954D5786E}" type="slidenum">
              <a:rPr lang="nl-NL" smtClean="0"/>
              <a:t>‹nr.›</a:t>
            </a:fld>
            <a:endParaRPr lang="nl-NL"/>
          </a:p>
        </p:txBody>
      </p:sp>
    </p:spTree>
    <p:extLst>
      <p:ext uri="{BB962C8B-B14F-4D97-AF65-F5344CB8AC3E}">
        <p14:creationId xmlns:p14="http://schemas.microsoft.com/office/powerpoint/2010/main" val="962044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forms.office.com/Pages/ResponsePage.aspx?id=w2G049DPZkW2ht9OwEfr2MNdh_hAEURDjKOc7at13s1UQUFUTUE0VVk2UzFWWFg2NUpSM1JXR0FLMS4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2.svg"/><Relationship Id="rId4" Type="http://schemas.openxmlformats.org/officeDocument/2006/relationships/diagramQuickStyle" Target="../diagrams/quickStyle1.xml"/><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kennisbundel.vilans.nl/niet-aangeboren-hersenletsel.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forms.office.com/Pages/ResponsePage.aspx?id=w2G049DPZkW2ht9OwEfr2MNdh_hAEURDjKOc7at13s1URFUzTjQxMzVJODgzSFBJM0xJWDZTT0NETS4u"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67AC4399-14C4-4C61-AC51-4022B30685FF}"/>
              </a:ext>
            </a:extLst>
          </p:cNvPr>
          <p:cNvPicPr>
            <a:picLocks noChangeAspect="1"/>
          </p:cNvPicPr>
          <p:nvPr/>
        </p:nvPicPr>
        <p:blipFill rotWithShape="1">
          <a:blip r:embed="rId2">
            <a:alphaModFix amt="40000"/>
          </a:blip>
          <a:srcRect t="15878" r="1" b="28124"/>
          <a:stretch/>
        </p:blipFill>
        <p:spPr>
          <a:xfrm>
            <a:off x="3132160" y="1021"/>
            <a:ext cx="9059839" cy="6855958"/>
          </a:xfrm>
          <a:prstGeom prst="rect">
            <a:avLst/>
          </a:prstGeom>
        </p:spPr>
      </p:pic>
      <p:sp>
        <p:nvSpPr>
          <p:cNvPr id="2" name="Titel 1">
            <a:extLst>
              <a:ext uri="{FF2B5EF4-FFF2-40B4-BE49-F238E27FC236}">
                <a16:creationId xmlns:a16="http://schemas.microsoft.com/office/drawing/2014/main" id="{18C3B467-088C-4F3D-A9A7-105C4E1E20CD}"/>
              </a:ext>
            </a:extLst>
          </p:cNvPr>
          <p:cNvSpPr>
            <a:spLocks noGrp="1"/>
          </p:cNvSpPr>
          <p:nvPr>
            <p:ph type="ctrTitle"/>
          </p:nvPr>
        </p:nvSpPr>
        <p:spPr>
          <a:xfrm>
            <a:off x="6556100" y="1099671"/>
            <a:ext cx="4972511" cy="3367554"/>
          </a:xfrm>
        </p:spPr>
        <p:txBody>
          <a:bodyPr rtlCol="0" anchor="b">
            <a:normAutofit/>
          </a:bodyPr>
          <a:lstStyle/>
          <a:p>
            <a:pPr algn="l" rtl="0"/>
            <a:r>
              <a:rPr lang="nl" sz="6600" dirty="0"/>
              <a:t>Niet Aangeboren Hersenletsel</a:t>
            </a:r>
            <a:br>
              <a:rPr lang="nl" sz="6600" dirty="0"/>
            </a:br>
            <a:r>
              <a:rPr lang="nl-NL" sz="1600" dirty="0"/>
              <a:t>2VVZG3B3,2VVZG3B2,2VVZG3B1 - </a:t>
            </a:r>
            <a:endParaRPr lang="nl" sz="1600" dirty="0"/>
          </a:p>
        </p:txBody>
      </p:sp>
      <p:sp>
        <p:nvSpPr>
          <p:cNvPr id="3" name="Subtitel 2">
            <a:extLst>
              <a:ext uri="{FF2B5EF4-FFF2-40B4-BE49-F238E27FC236}">
                <a16:creationId xmlns:a16="http://schemas.microsoft.com/office/drawing/2014/main" id="{C8722DDC-8EEE-4A06-8DFE-B44871EAA2CF}"/>
              </a:ext>
            </a:extLst>
          </p:cNvPr>
          <p:cNvSpPr>
            <a:spLocks noGrp="1"/>
          </p:cNvSpPr>
          <p:nvPr>
            <p:ph type="subTitle" idx="1"/>
          </p:nvPr>
        </p:nvSpPr>
        <p:spPr>
          <a:xfrm>
            <a:off x="6556100" y="4687316"/>
            <a:ext cx="4972512" cy="1517088"/>
          </a:xfrm>
        </p:spPr>
        <p:txBody>
          <a:bodyPr rtlCol="0">
            <a:normAutofit/>
          </a:bodyPr>
          <a:lstStyle/>
          <a:p>
            <a:pPr algn="l" rtl="0">
              <a:spcAft>
                <a:spcPts val="600"/>
              </a:spcAft>
            </a:pPr>
            <a:r>
              <a:rPr lang="nl"/>
              <a:t>Joanna Varela</a:t>
            </a:r>
          </a:p>
        </p:txBody>
      </p:sp>
      <p:sp>
        <p:nvSpPr>
          <p:cNvPr id="22" name="Freeform: Shape 21">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Afbeelding 5" descr="Een close-up van een logo&#10;&#10;Beschrijving automatisch gegenereerd">
            <a:extLst>
              <a:ext uri="{FF2B5EF4-FFF2-40B4-BE49-F238E27FC236}">
                <a16:creationId xmlns:a16="http://schemas.microsoft.com/office/drawing/2014/main" id="{8045422F-7258-40AC-BD2E-2469AA448922}"/>
              </a:ext>
            </a:extLst>
          </p:cNvPr>
          <p:cNvPicPr>
            <a:picLocks noChangeAspect="1"/>
          </p:cNvPicPr>
          <p:nvPr/>
        </p:nvPicPr>
        <p:blipFill rotWithShape="1">
          <a:blip r:embed="rId3">
            <a:extLst>
              <a:ext uri="{28A0092B-C50C-407E-A947-70E740481C1C}">
                <a14:useLocalDpi xmlns:a14="http://schemas.microsoft.com/office/drawing/2010/main" val="0"/>
              </a:ext>
            </a:extLst>
          </a:blip>
          <a:srcRect l="22508" r="27495"/>
          <a:stretch/>
        </p:blipFill>
        <p:spPr>
          <a:xfrm>
            <a:off x="20" y="10"/>
            <a:ext cx="6095980" cy="6857990"/>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DA55C892-7338-42D8-A683-C4343FD046A6}"/>
              </a:ext>
            </a:extLst>
          </p:cNvPr>
          <p:cNvPicPr>
            <a:picLocks noGrp="1" noChangeAspect="1"/>
          </p:cNvPicPr>
          <p:nvPr>
            <p:ph idx="1"/>
          </p:nvPr>
        </p:nvPicPr>
        <p:blipFill rotWithShape="1">
          <a:blip r:embed="rId2"/>
          <a:srcRect t="4221" b="1707"/>
          <a:stretch/>
        </p:blipFill>
        <p:spPr>
          <a:xfrm>
            <a:off x="838200" y="754148"/>
            <a:ext cx="10515600" cy="4995575"/>
          </a:xfrm>
          <a:prstGeom prst="rect">
            <a:avLst/>
          </a:prstGeom>
        </p:spPr>
      </p:pic>
      <p:cxnSp>
        <p:nvCxnSpPr>
          <p:cNvPr id="15" name="Straight Connector 14">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923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47FD86-735C-4636-8810-3DD90E8F5C55}"/>
              </a:ext>
            </a:extLst>
          </p:cNvPr>
          <p:cNvSpPr>
            <a:spLocks noGrp="1"/>
          </p:cNvSpPr>
          <p:nvPr>
            <p:ph type="title"/>
          </p:nvPr>
        </p:nvSpPr>
        <p:spPr>
          <a:xfrm>
            <a:off x="589560" y="856180"/>
            <a:ext cx="4560584" cy="1128068"/>
          </a:xfrm>
        </p:spPr>
        <p:txBody>
          <a:bodyPr anchor="ctr">
            <a:normAutofit/>
          </a:bodyPr>
          <a:lstStyle/>
          <a:p>
            <a:r>
              <a:rPr lang="nl-NL" sz="4000"/>
              <a:t>Evaluatie les</a:t>
            </a:r>
          </a:p>
        </p:txBody>
      </p:sp>
      <p:grpSp>
        <p:nvGrpSpPr>
          <p:cNvPr id="16" name="Group 1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5F2174EB-CC04-43E0-862E-C9837E2FBA35}"/>
              </a:ext>
            </a:extLst>
          </p:cNvPr>
          <p:cNvSpPr>
            <a:spLocks noGrp="1"/>
          </p:cNvSpPr>
          <p:nvPr>
            <p:ph idx="1"/>
          </p:nvPr>
        </p:nvSpPr>
        <p:spPr>
          <a:xfrm>
            <a:off x="590719" y="2330505"/>
            <a:ext cx="4559425" cy="3979585"/>
          </a:xfrm>
        </p:spPr>
        <p:txBody>
          <a:bodyPr anchor="ctr">
            <a:normAutofit/>
          </a:bodyPr>
          <a:lstStyle/>
          <a:p>
            <a:r>
              <a:rPr lang="nl-NL" sz="2000" u="sng">
                <a:effectLst/>
                <a:latin typeface="Calibri" panose="020F0502020204030204" pitchFamily="34" charset="0"/>
                <a:ea typeface="Calibri" panose="020F0502020204030204" pitchFamily="34" charset="0"/>
                <a:cs typeface="Times New Roman" panose="02020603050405020304" pitchFamily="18" charset="0"/>
                <a:hlinkClick r:id="rId2"/>
              </a:rPr>
              <a:t>https://forms.office.com/Pages/ResponsePage.aspx?id=w2G049DPZkW2ht9OwEfr2MNdh_hAEURDjKOc7at13s1UQUFUTUE0VVk2UzFWWFg2NUpSM1JXR0FLMS4u</a:t>
            </a:r>
            <a:r>
              <a:rPr lang="nl-NL" sz="2000">
                <a:effectLst/>
                <a:latin typeface="Calibri" panose="020F0502020204030204" pitchFamily="34" charset="0"/>
                <a:ea typeface="Calibri" panose="020F0502020204030204" pitchFamily="34" charset="0"/>
                <a:cs typeface="Times New Roman" panose="02020603050405020304" pitchFamily="18" charset="0"/>
              </a:rPr>
              <a:t> </a:t>
            </a:r>
          </a:p>
          <a:p>
            <a:endParaRPr lang="en-US" sz="2000"/>
          </a:p>
        </p:txBody>
      </p:sp>
      <p:sp>
        <p:nvSpPr>
          <p:cNvPr id="22" name="Rectangle 2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DA7FA603-A8CD-4DAA-8062-EB2E349310EC}"/>
              </a:ext>
            </a:extLst>
          </p:cNvPr>
          <p:cNvPicPr>
            <a:picLocks noChangeAspect="1"/>
          </p:cNvPicPr>
          <p:nvPr/>
        </p:nvPicPr>
        <p:blipFill rotWithShape="1">
          <a:blip r:embed="rId3">
            <a:extLst>
              <a:ext uri="{28A0092B-C50C-407E-A947-70E740481C1C}">
                <a14:useLocalDpi xmlns:a14="http://schemas.microsoft.com/office/drawing/2010/main" val="0"/>
              </a:ext>
            </a:extLst>
          </a:blip>
          <a:srcRect t="3062" r="4" b="4"/>
          <a:stretch/>
        </p:blipFill>
        <p:spPr>
          <a:xfrm>
            <a:off x="5977788" y="799352"/>
            <a:ext cx="5425410" cy="5259296"/>
          </a:xfrm>
          <a:prstGeom prst="rect">
            <a:avLst/>
          </a:prstGeom>
        </p:spPr>
      </p:pic>
    </p:spTree>
    <p:extLst>
      <p:ext uri="{BB962C8B-B14F-4D97-AF65-F5344CB8AC3E}">
        <p14:creationId xmlns:p14="http://schemas.microsoft.com/office/powerpoint/2010/main" val="364506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4">
            <a:extLst>
              <a:ext uri="{FF2B5EF4-FFF2-40B4-BE49-F238E27FC236}">
                <a16:creationId xmlns:a16="http://schemas.microsoft.com/office/drawing/2014/main" id="{623A175E-E7F8-47FA-85FA-F35369A37FAF}"/>
              </a:ext>
            </a:extLst>
          </p:cNvPr>
          <p:cNvSpPr>
            <a:spLocks noGrp="1"/>
          </p:cNvSpPr>
          <p:nvPr>
            <p:ph type="dt" sz="half" idx="10"/>
          </p:nvPr>
        </p:nvSpPr>
        <p:spPr>
          <a:xfrm>
            <a:off x="5588000" y="6035040"/>
            <a:ext cx="1955800" cy="365760"/>
          </a:xfrm>
        </p:spPr>
        <p:txBody>
          <a:bodyPr/>
          <a:lstStyle/>
          <a:p>
            <a:pPr rtl="0">
              <a:spcAft>
                <a:spcPts val="600"/>
              </a:spcAft>
            </a:pPr>
            <a:fld id="{E584BC79-DC11-4B4D-9F88-DDD3EBEE1A6F}" type="datetime1">
              <a:rPr lang="nl-NL" smtClean="0"/>
              <a:pPr rtl="0">
                <a:spcAft>
                  <a:spcPts val="600"/>
                </a:spcAft>
              </a:pPr>
              <a:t>4-10-2020</a:t>
            </a:fld>
            <a:endParaRPr lang="en-US"/>
          </a:p>
        </p:txBody>
      </p:sp>
      <p:graphicFrame>
        <p:nvGraphicFramePr>
          <p:cNvPr id="5" name="Tijdelijke aanduiding voor inhoud 2">
            <a:extLst>
              <a:ext uri="{FF2B5EF4-FFF2-40B4-BE49-F238E27FC236}">
                <a16:creationId xmlns:a16="http://schemas.microsoft.com/office/drawing/2014/main" id="{91DB1382-7276-49FA-9632-38D558F457E3}"/>
              </a:ext>
            </a:extLst>
          </p:cNvPr>
          <p:cNvGraphicFramePr>
            <a:graphicFrameLocks noGrp="1"/>
          </p:cNvGraphicFramePr>
          <p:nvPr>
            <p:ph idx="1"/>
          </p:nvPr>
        </p:nvGraphicFramePr>
        <p:xfrm>
          <a:off x="685800" y="609600"/>
          <a:ext cx="6858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kstvak 12">
            <a:extLst>
              <a:ext uri="{FF2B5EF4-FFF2-40B4-BE49-F238E27FC236}">
                <a16:creationId xmlns:a16="http://schemas.microsoft.com/office/drawing/2014/main" id="{804AF7AA-2477-4F67-B9D9-D0198AAAF7F9}"/>
              </a:ext>
            </a:extLst>
          </p:cNvPr>
          <p:cNvSpPr txBox="1"/>
          <p:nvPr/>
        </p:nvSpPr>
        <p:spPr>
          <a:xfrm>
            <a:off x="8459079" y="512815"/>
            <a:ext cx="2691275" cy="2954655"/>
          </a:xfrm>
          <a:prstGeom prst="rect">
            <a:avLst/>
          </a:prstGeom>
          <a:noFill/>
        </p:spPr>
        <p:txBody>
          <a:bodyPr wrap="square" rtlCol="0">
            <a:spAutoFit/>
          </a:bodyPr>
          <a:lstStyle/>
          <a:p>
            <a:pPr marL="285750" indent="-285750">
              <a:buFont typeface="Arial" panose="020B0604020202020204" pitchFamily="34" charset="0"/>
              <a:buChar char="•"/>
            </a:pPr>
            <a:r>
              <a:rPr lang="nl-NL" sz="1400" dirty="0"/>
              <a:t>Interactief samen</a:t>
            </a:r>
          </a:p>
          <a:p>
            <a:pPr marL="285750" indent="-285750">
              <a:buFont typeface="Arial" panose="020B0604020202020204" pitchFamily="34" charset="0"/>
              <a:buChar char="•"/>
            </a:pPr>
            <a:r>
              <a:rPr lang="nl-NL" sz="1400" dirty="0"/>
              <a:t>Check in </a:t>
            </a:r>
          </a:p>
          <a:p>
            <a:pPr marL="285750" indent="-285750">
              <a:buFont typeface="Arial" panose="020B0604020202020204" pitchFamily="34" charset="0"/>
              <a:buChar char="•"/>
            </a:pPr>
            <a:endParaRPr lang="nl-NL" sz="1400" dirty="0"/>
          </a:p>
          <a:p>
            <a:pPr marL="285750" indent="-285750">
              <a:buFont typeface="Arial" panose="020B0604020202020204" pitchFamily="34" charset="0"/>
              <a:buChar char="•"/>
            </a:pPr>
            <a:r>
              <a:rPr lang="nl-NL" sz="1400" dirty="0"/>
              <a:t>Kennisbundel aan, scherm delen</a:t>
            </a:r>
          </a:p>
          <a:p>
            <a:pPr marL="285750" indent="-285750">
              <a:buFont typeface="Arial" panose="020B0604020202020204" pitchFamily="34" charset="0"/>
              <a:buChar char="•"/>
            </a:pPr>
            <a:r>
              <a:rPr lang="nl-NL" sz="1400" dirty="0"/>
              <a:t>Respect voor elkaar</a:t>
            </a:r>
          </a:p>
          <a:p>
            <a:pPr marL="285750" indent="-285750">
              <a:buFont typeface="Arial" panose="020B0604020202020204" pitchFamily="34" charset="0"/>
              <a:buChar char="•"/>
            </a:pPr>
            <a:r>
              <a:rPr lang="nl-NL" sz="1400" dirty="0"/>
              <a:t>Steek een handje op</a:t>
            </a:r>
          </a:p>
          <a:p>
            <a:pPr marL="285750" indent="-285750">
              <a:buFont typeface="Arial" panose="020B0604020202020204" pitchFamily="34" charset="0"/>
              <a:buChar char="•"/>
            </a:pPr>
            <a:r>
              <a:rPr lang="nl-NL" sz="1400" dirty="0"/>
              <a:t>Laat elkaar uitpraten</a:t>
            </a:r>
          </a:p>
          <a:p>
            <a:pPr marL="285750" indent="-285750">
              <a:buFont typeface="Arial" panose="020B0604020202020204" pitchFamily="34" charset="0"/>
              <a:buChar char="•"/>
            </a:pPr>
            <a:r>
              <a:rPr lang="nl-NL" sz="1400" dirty="0"/>
              <a:t>Wees jezelf</a:t>
            </a:r>
          </a:p>
          <a:p>
            <a:pPr marL="285750" indent="-285750">
              <a:buFont typeface="Arial" panose="020B0604020202020204" pitchFamily="34" charset="0"/>
              <a:buChar char="•"/>
            </a:pPr>
            <a:r>
              <a:rPr lang="nl-NL" sz="1400" dirty="0"/>
              <a:t>Wat vinden jullie belangrijk?</a:t>
            </a:r>
          </a:p>
          <a:p>
            <a:pPr marL="285750" indent="-285750">
              <a:buFont typeface="Arial" panose="020B0604020202020204" pitchFamily="34" charset="0"/>
              <a:buChar char="•"/>
            </a:pPr>
            <a:r>
              <a:rPr lang="nl-NL" sz="1400" dirty="0"/>
              <a:t>Verdieping op aanvraag</a:t>
            </a:r>
          </a:p>
          <a:p>
            <a:endParaRPr lang="nl-NL" dirty="0"/>
          </a:p>
        </p:txBody>
      </p:sp>
      <p:pic>
        <p:nvPicPr>
          <p:cNvPr id="16" name="Graphic 15" descr="Contour van grappig gezicht">
            <a:extLst>
              <a:ext uri="{FF2B5EF4-FFF2-40B4-BE49-F238E27FC236}">
                <a16:creationId xmlns:a16="http://schemas.microsoft.com/office/drawing/2014/main" id="{3D4329A9-00B8-49CE-821A-467EB67665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24407" y="695417"/>
            <a:ext cx="489751" cy="489751"/>
          </a:xfrm>
          <a:prstGeom prst="rect">
            <a:avLst/>
          </a:prstGeom>
        </p:spPr>
      </p:pic>
      <p:pic>
        <p:nvPicPr>
          <p:cNvPr id="18" name="Graphic 17" descr="Contour van huilend gezicht">
            <a:extLst>
              <a:ext uri="{FF2B5EF4-FFF2-40B4-BE49-F238E27FC236}">
                <a16:creationId xmlns:a16="http://schemas.microsoft.com/office/drawing/2014/main" id="{A0D2ACBE-A041-4A6D-B04F-DD563F1267A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87796" y="695416"/>
            <a:ext cx="489751" cy="489751"/>
          </a:xfrm>
          <a:prstGeom prst="rect">
            <a:avLst/>
          </a:prstGeom>
        </p:spPr>
      </p:pic>
      <p:sp>
        <p:nvSpPr>
          <p:cNvPr id="19" name="Tekstvak 18">
            <a:extLst>
              <a:ext uri="{FF2B5EF4-FFF2-40B4-BE49-F238E27FC236}">
                <a16:creationId xmlns:a16="http://schemas.microsoft.com/office/drawing/2014/main" id="{09938976-4509-40E8-A038-BC3688E280F0}"/>
              </a:ext>
            </a:extLst>
          </p:cNvPr>
          <p:cNvSpPr txBox="1"/>
          <p:nvPr/>
        </p:nvSpPr>
        <p:spPr>
          <a:xfrm>
            <a:off x="8459078" y="3089428"/>
            <a:ext cx="2691275" cy="1384995"/>
          </a:xfrm>
          <a:prstGeom prst="rect">
            <a:avLst/>
          </a:prstGeom>
          <a:noFill/>
        </p:spPr>
        <p:txBody>
          <a:bodyPr wrap="square" rtlCol="0">
            <a:spAutoFit/>
          </a:bodyPr>
          <a:lstStyle/>
          <a:p>
            <a:pPr marL="285750" indent="-285750">
              <a:buFont typeface="Arial" panose="020B0604020202020204" pitchFamily="34" charset="0"/>
              <a:buChar char="•"/>
            </a:pPr>
            <a:r>
              <a:rPr lang="nl-NL" sz="1400" dirty="0"/>
              <a:t>Keuzendeel verdieping NAH</a:t>
            </a:r>
          </a:p>
          <a:p>
            <a:pPr marL="285750" indent="-285750">
              <a:buFont typeface="Arial" panose="020B0604020202020204" pitchFamily="34" charset="0"/>
              <a:buChar char="•"/>
            </a:pPr>
            <a:r>
              <a:rPr lang="nl-NL" sz="1400" dirty="0">
                <a:effectLst/>
                <a:ea typeface="Calibri" panose="020F0502020204030204" pitchFamily="34" charset="0"/>
                <a:cs typeface="Times New Roman" panose="02020603050405020304" pitchFamily="18" charset="0"/>
              </a:rPr>
              <a:t>kennis en kunde ter voorbereiding voor de eindtermen van het praktijkexamen</a:t>
            </a:r>
            <a:r>
              <a:rPr lang="nl-NL" sz="1400" dirty="0"/>
              <a:t> BPV</a:t>
            </a:r>
          </a:p>
        </p:txBody>
      </p:sp>
      <p:sp>
        <p:nvSpPr>
          <p:cNvPr id="2" name="Tekstvak 1">
            <a:extLst>
              <a:ext uri="{FF2B5EF4-FFF2-40B4-BE49-F238E27FC236}">
                <a16:creationId xmlns:a16="http://schemas.microsoft.com/office/drawing/2014/main" id="{7AD06A2D-FAE9-4978-9503-9A2B39BDBF4F}"/>
              </a:ext>
            </a:extLst>
          </p:cNvPr>
          <p:cNvSpPr txBox="1"/>
          <p:nvPr/>
        </p:nvSpPr>
        <p:spPr>
          <a:xfrm>
            <a:off x="8459079" y="4776186"/>
            <a:ext cx="2691275" cy="646331"/>
          </a:xfrm>
          <a:prstGeom prst="rect">
            <a:avLst/>
          </a:prstGeom>
          <a:noFill/>
        </p:spPr>
        <p:txBody>
          <a:bodyPr wrap="square" rtlCol="0">
            <a:spAutoFit/>
          </a:bodyPr>
          <a:lstStyle/>
          <a:p>
            <a:r>
              <a:rPr lang="nl-NL" sz="1800" b="1" u="none" strike="noStrike" dirty="0">
                <a:effectLst/>
                <a:latin typeface="Dinweb"/>
              </a:rPr>
              <a:t>Thema: Verlies en rouwverwerking</a:t>
            </a:r>
            <a:endParaRPr lang="nl-NL" dirty="0"/>
          </a:p>
        </p:txBody>
      </p:sp>
    </p:spTree>
    <p:extLst>
      <p:ext uri="{BB962C8B-B14F-4D97-AF65-F5344CB8AC3E}">
        <p14:creationId xmlns:p14="http://schemas.microsoft.com/office/powerpoint/2010/main" val="18324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 calcmode="lin" valueType="num">
                                      <p:cBhvr additive="base">
                                        <p:cTn id="31"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 calcmode="lin" valueType="num">
                                      <p:cBhvr additive="base">
                                        <p:cTn id="37"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xEl>
                                              <p:pRg st="5" end="5"/>
                                            </p:txEl>
                                          </p:spTgt>
                                        </p:tgtEl>
                                        <p:attrNameLst>
                                          <p:attrName>style.visibility</p:attrName>
                                        </p:attrNameLst>
                                      </p:cBhvr>
                                      <p:to>
                                        <p:strVal val="visible"/>
                                      </p:to>
                                    </p:set>
                                    <p:anim calcmode="lin" valueType="num">
                                      <p:cBhvr additive="base">
                                        <p:cTn id="43"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anim calcmode="lin" valueType="num">
                                      <p:cBhvr additive="base">
                                        <p:cTn id="49"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xEl>
                                              <p:pRg st="7" end="7"/>
                                            </p:txEl>
                                          </p:spTgt>
                                        </p:tgtEl>
                                        <p:attrNameLst>
                                          <p:attrName>style.visibility</p:attrName>
                                        </p:attrNameLst>
                                      </p:cBhvr>
                                      <p:to>
                                        <p:strVal val="visible"/>
                                      </p:to>
                                    </p:set>
                                    <p:anim calcmode="lin" valueType="num">
                                      <p:cBhvr additive="base">
                                        <p:cTn id="55"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
                                            <p:txEl>
                                              <p:pRg st="8" end="8"/>
                                            </p:txEl>
                                          </p:spTgt>
                                        </p:tgtEl>
                                        <p:attrNameLst>
                                          <p:attrName>style.visibility</p:attrName>
                                        </p:attrNameLst>
                                      </p:cBhvr>
                                      <p:to>
                                        <p:strVal val="visible"/>
                                      </p:to>
                                    </p:set>
                                    <p:anim calcmode="lin" valueType="num">
                                      <p:cBhvr additive="base">
                                        <p:cTn id="61"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3">
                                            <p:txEl>
                                              <p:pRg st="9" end="9"/>
                                            </p:txEl>
                                          </p:spTgt>
                                        </p:tgtEl>
                                        <p:attrNameLst>
                                          <p:attrName>style.visibility</p:attrName>
                                        </p:attrNameLst>
                                      </p:cBhvr>
                                      <p:to>
                                        <p:strVal val="visible"/>
                                      </p:to>
                                    </p:set>
                                    <p:anim calcmode="lin" valueType="num">
                                      <p:cBhvr additive="base">
                                        <p:cTn id="67"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9">
                                            <p:txEl>
                                              <p:pRg st="0" end="0"/>
                                            </p:txEl>
                                          </p:spTgt>
                                        </p:tgtEl>
                                        <p:attrNameLst>
                                          <p:attrName>style.visibility</p:attrName>
                                        </p:attrNameLst>
                                      </p:cBhvr>
                                      <p:to>
                                        <p:strVal val="visible"/>
                                      </p:to>
                                    </p:set>
                                    <p:anim calcmode="lin" valueType="num">
                                      <p:cBhvr additive="base">
                                        <p:cTn id="7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9">
                                            <p:txEl>
                                              <p:pRg st="1" end="1"/>
                                            </p:txEl>
                                          </p:spTgt>
                                        </p:tgtEl>
                                        <p:attrNameLst>
                                          <p:attrName>style.visibility</p:attrName>
                                        </p:attrNameLst>
                                      </p:cBhvr>
                                      <p:to>
                                        <p:strVal val="visible"/>
                                      </p:to>
                                    </p:set>
                                    <p:anim calcmode="lin" valueType="num">
                                      <p:cBhvr additive="base">
                                        <p:cTn id="7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5226365-461C-4F47-BBC4-6B940569281A}"/>
              </a:ext>
            </a:extLst>
          </p:cNvPr>
          <p:cNvSpPr>
            <a:spLocks noGrp="1"/>
          </p:cNvSpPr>
          <p:nvPr>
            <p:ph type="title"/>
          </p:nvPr>
        </p:nvSpPr>
        <p:spPr>
          <a:xfrm>
            <a:off x="594360" y="640263"/>
            <a:ext cx="3822192" cy="1344975"/>
          </a:xfrm>
        </p:spPr>
        <p:txBody>
          <a:bodyPr vert="horz" lIns="91440" tIns="45720" rIns="91440" bIns="45720" rtlCol="0">
            <a:normAutofit/>
          </a:bodyPr>
          <a:lstStyle/>
          <a:p>
            <a:r>
              <a:rPr lang="en-US" sz="3600" kern="1200">
                <a:solidFill>
                  <a:schemeClr val="bg1"/>
                </a:solidFill>
                <a:latin typeface="+mj-lt"/>
                <a:ea typeface="+mj-ea"/>
                <a:cs typeface="+mj-cs"/>
              </a:rPr>
              <a:t>Overzicht lesdoelen per week</a:t>
            </a:r>
          </a:p>
        </p:txBody>
      </p:sp>
      <p:cxnSp>
        <p:nvCxnSpPr>
          <p:cNvPr id="37" name="Straight Connector 36">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2" name="Content Placeholder 31">
            <a:extLst>
              <a:ext uri="{FF2B5EF4-FFF2-40B4-BE49-F238E27FC236}">
                <a16:creationId xmlns:a16="http://schemas.microsoft.com/office/drawing/2014/main" id="{CF304C87-99C8-4C40-AE49-46DDBC9648A2}"/>
              </a:ext>
            </a:extLst>
          </p:cNvPr>
          <p:cNvSpPr>
            <a:spLocks noGrp="1"/>
          </p:cNvSpPr>
          <p:nvPr>
            <p:ph idx="1"/>
          </p:nvPr>
        </p:nvSpPr>
        <p:spPr>
          <a:xfrm>
            <a:off x="593610" y="2121763"/>
            <a:ext cx="3822192" cy="3773010"/>
          </a:xfrm>
        </p:spPr>
        <p:txBody>
          <a:bodyPr>
            <a:normAutofit/>
          </a:bodyPr>
          <a:lstStyle/>
          <a:p>
            <a:endParaRPr lang="en-US" sz="2000">
              <a:solidFill>
                <a:schemeClr val="bg1"/>
              </a:solidFill>
            </a:endParaRPr>
          </a:p>
        </p:txBody>
      </p:sp>
      <p:sp>
        <p:nvSpPr>
          <p:cNvPr id="5" name="Rectangle 1">
            <a:extLst>
              <a:ext uri="{FF2B5EF4-FFF2-40B4-BE49-F238E27FC236}">
                <a16:creationId xmlns:a16="http://schemas.microsoft.com/office/drawing/2014/main" id="{4C9D7017-7153-4A9A-9CE8-AE1B4E02CB7E}"/>
              </a:ext>
            </a:extLst>
          </p:cNvPr>
          <p:cNvSpPr>
            <a:spLocks noChangeArrowheads="1"/>
          </p:cNvSpPr>
          <p:nvPr/>
        </p:nvSpPr>
        <p:spPr bwMode="auto">
          <a:xfrm>
            <a:off x="473262" y="1734565"/>
            <a:ext cx="3968109" cy="407840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fontAlgn="base">
              <a:lnSpc>
                <a:spcPct val="90000"/>
              </a:lnSpc>
              <a:spcBef>
                <a:spcPct val="0"/>
              </a:spcBef>
              <a:spcAft>
                <a:spcPts val="600"/>
              </a:spcAft>
              <a:buClrTx/>
              <a:buSzTx/>
              <a:tabLst/>
            </a:pPr>
            <a:endParaRPr kumimoji="0" lang="en-US" altLang="nl-NL" sz="2000" b="0" i="0" u="none" strike="noStrike" cap="none" normalizeH="0" baseline="0" dirty="0">
              <a:ln>
                <a:noFill/>
              </a:ln>
              <a:solidFill>
                <a:srgbClr val="FFFFFF"/>
              </a:solidFill>
              <a:effectLst/>
            </a:endParaRPr>
          </a:p>
        </p:txBody>
      </p:sp>
      <p:graphicFrame>
        <p:nvGraphicFramePr>
          <p:cNvPr id="30" name="Tijdelijke aanduiding voor inhoud 3">
            <a:extLst>
              <a:ext uri="{FF2B5EF4-FFF2-40B4-BE49-F238E27FC236}">
                <a16:creationId xmlns:a16="http://schemas.microsoft.com/office/drawing/2014/main" id="{CBE6EBAE-4494-4817-A67E-BA22B5AC16F2}"/>
              </a:ext>
            </a:extLst>
          </p:cNvPr>
          <p:cNvGraphicFramePr>
            <a:graphicFrameLocks/>
          </p:cNvGraphicFramePr>
          <p:nvPr>
            <p:extLst>
              <p:ext uri="{D42A27DB-BD31-4B8C-83A1-F6EECF244321}">
                <p14:modId xmlns:p14="http://schemas.microsoft.com/office/powerpoint/2010/main" val="1034517591"/>
              </p:ext>
            </p:extLst>
          </p:nvPr>
        </p:nvGraphicFramePr>
        <p:xfrm>
          <a:off x="4790988" y="104775"/>
          <a:ext cx="6916384" cy="6015030"/>
        </p:xfrm>
        <a:graphic>
          <a:graphicData uri="http://schemas.openxmlformats.org/drawingml/2006/table">
            <a:tbl>
              <a:tblPr firstRow="1" firstCol="1" bandRow="1"/>
              <a:tblGrid>
                <a:gridCol w="1943604">
                  <a:extLst>
                    <a:ext uri="{9D8B030D-6E8A-4147-A177-3AD203B41FA5}">
                      <a16:colId xmlns:a16="http://schemas.microsoft.com/office/drawing/2014/main" val="1320161320"/>
                    </a:ext>
                  </a:extLst>
                </a:gridCol>
                <a:gridCol w="792878">
                  <a:extLst>
                    <a:ext uri="{9D8B030D-6E8A-4147-A177-3AD203B41FA5}">
                      <a16:colId xmlns:a16="http://schemas.microsoft.com/office/drawing/2014/main" val="83846442"/>
                    </a:ext>
                  </a:extLst>
                </a:gridCol>
                <a:gridCol w="695995">
                  <a:extLst>
                    <a:ext uri="{9D8B030D-6E8A-4147-A177-3AD203B41FA5}">
                      <a16:colId xmlns:a16="http://schemas.microsoft.com/office/drawing/2014/main" val="3472914515"/>
                    </a:ext>
                  </a:extLst>
                </a:gridCol>
                <a:gridCol w="648544">
                  <a:extLst>
                    <a:ext uri="{9D8B030D-6E8A-4147-A177-3AD203B41FA5}">
                      <a16:colId xmlns:a16="http://schemas.microsoft.com/office/drawing/2014/main" val="3051225829"/>
                    </a:ext>
                  </a:extLst>
                </a:gridCol>
                <a:gridCol w="444891">
                  <a:extLst>
                    <a:ext uri="{9D8B030D-6E8A-4147-A177-3AD203B41FA5}">
                      <a16:colId xmlns:a16="http://schemas.microsoft.com/office/drawing/2014/main" val="3569945135"/>
                    </a:ext>
                  </a:extLst>
                </a:gridCol>
                <a:gridCol w="1293106">
                  <a:extLst>
                    <a:ext uri="{9D8B030D-6E8A-4147-A177-3AD203B41FA5}">
                      <a16:colId xmlns:a16="http://schemas.microsoft.com/office/drawing/2014/main" val="3310715573"/>
                    </a:ext>
                  </a:extLst>
                </a:gridCol>
                <a:gridCol w="1097366">
                  <a:extLst>
                    <a:ext uri="{9D8B030D-6E8A-4147-A177-3AD203B41FA5}">
                      <a16:colId xmlns:a16="http://schemas.microsoft.com/office/drawing/2014/main" val="904188163"/>
                    </a:ext>
                  </a:extLst>
                </a:gridCol>
              </a:tblGrid>
              <a:tr h="200501">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Thema </a:t>
                      </a: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Opdracht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Bol/BBL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School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BPV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Datum/ week  </a:t>
                      </a:r>
                      <a:endParaRPr lang="nl-NL" sz="1500" b="0" i="0" u="none" strike="noStrike">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996101804"/>
                  </a:ext>
                </a:extLst>
              </a:tr>
              <a:tr h="200501">
                <a:tc>
                  <a:txBody>
                    <a:bodyPr/>
                    <a:lstStyle/>
                    <a:p>
                      <a:pPr algn="l" fontAlgn="base">
                        <a:lnSpc>
                          <a:spcPct val="107000"/>
                        </a:lnSpc>
                        <a:spcBef>
                          <a:spcPts val="0"/>
                        </a:spcBef>
                        <a:spcAft>
                          <a:spcPts val="800"/>
                        </a:spcAft>
                      </a:pPr>
                      <a:r>
                        <a:rPr lang="nl-NL" sz="900" b="1" i="1" u="none" strike="noStrike">
                          <a:effectLst/>
                          <a:latin typeface="Calibri" panose="020F0502020204030204" pitchFamily="34" charset="0"/>
                          <a:ea typeface="Times New Roman" panose="02020603050405020304" pitchFamily="18" charset="0"/>
                          <a:cs typeface="Calibri" panose="020F0502020204030204" pitchFamily="34" charset="0"/>
                        </a:rPr>
                        <a:t>Doelgroepen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1 &amp; 2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beide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x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31-08-20</a:t>
                      </a:r>
                      <a:endParaRPr lang="nl-NL" sz="1500" b="0" i="0" u="none" strike="noStrike">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1444503002"/>
                  </a:ext>
                </a:extLst>
              </a:tr>
              <a:tr h="200501">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3 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Bol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X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X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07-09-20</a:t>
                      </a:r>
                      <a:endParaRPr lang="nl-NL" sz="1500" b="0" i="0" u="none" strike="noStrike">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1088139181"/>
                  </a:ext>
                </a:extLst>
              </a:tr>
              <a:tr h="200501">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4 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Beide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X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3</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14-09-20</a:t>
                      </a:r>
                      <a:endParaRPr lang="nl-NL" sz="1500" b="0" i="0" u="none" strike="noStrike">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2160192050"/>
                  </a:ext>
                </a:extLst>
              </a:tr>
              <a:tr h="200501">
                <a:tc>
                  <a:txBody>
                    <a:bodyPr/>
                    <a:lstStyle/>
                    <a:p>
                      <a:pPr algn="l"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4</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21-09-20</a:t>
                      </a:r>
                      <a:endParaRPr lang="nl-NL" sz="1500" b="0" i="0" u="none" strike="noStrike">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3423115993"/>
                  </a:ext>
                </a:extLst>
              </a:tr>
              <a:tr h="200501">
                <a:tc>
                  <a:txBody>
                    <a:bodyPr/>
                    <a:lstStyle/>
                    <a:p>
                      <a:pPr algn="l" fontAlgn="base">
                        <a:lnSpc>
                          <a:spcPct val="107000"/>
                        </a:lnSpc>
                        <a:spcBef>
                          <a:spcPts val="0"/>
                        </a:spcBef>
                        <a:spcAft>
                          <a:spcPts val="800"/>
                        </a:spcAft>
                      </a:pPr>
                      <a:r>
                        <a:rPr lang="nl-NL" sz="900" b="1" i="1" u="none" strike="noStrike">
                          <a:effectLst/>
                          <a:latin typeface="Calibri" panose="020F0502020204030204" pitchFamily="34" charset="0"/>
                          <a:ea typeface="Times New Roman" panose="02020603050405020304" pitchFamily="18" charset="0"/>
                          <a:cs typeface="Calibri" panose="020F0502020204030204" pitchFamily="34" charset="0"/>
                        </a:rPr>
                        <a:t>Hersenletsel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1-2</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Bol</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5</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28-09-20</a:t>
                      </a:r>
                      <a:endParaRPr lang="nl-NL" sz="1500" b="0" i="0" u="none" strike="noStrike">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1397115531"/>
                  </a:ext>
                </a:extLst>
              </a:tr>
              <a:tr h="200501">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3</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Bol</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6</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05-10-20</a:t>
                      </a:r>
                      <a:endParaRPr lang="nl-NL" sz="1500" b="0" i="0" u="none" strike="noStrike">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3819311541"/>
                  </a:ext>
                </a:extLst>
              </a:tr>
              <a:tr h="200501">
                <a:tc>
                  <a:txBody>
                    <a:bodyPr/>
                    <a:lstStyle/>
                    <a:p>
                      <a:pPr algn="l" fontAlgn="base">
                        <a:lnSpc>
                          <a:spcPct val="107000"/>
                        </a:lnSpc>
                        <a:spcBef>
                          <a:spcPts val="0"/>
                        </a:spcBef>
                        <a:spcAft>
                          <a:spcPts val="800"/>
                        </a:spcAft>
                      </a:pPr>
                      <a:r>
                        <a:rPr lang="nl-NL" sz="900" b="1" i="1" u="none" strike="noStrike">
                          <a:effectLst/>
                          <a:latin typeface="Calibri" panose="020F0502020204030204" pitchFamily="34" charset="0"/>
                          <a:ea typeface="Times New Roman" panose="02020603050405020304" pitchFamily="18" charset="0"/>
                          <a:cs typeface="Calibri" panose="020F0502020204030204" pitchFamily="34" charset="0"/>
                        </a:rPr>
                        <a:t> Verlies en rouwverwerking</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1-</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Bol</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7</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12-10-20</a:t>
                      </a:r>
                      <a:endParaRPr lang="nl-NL" sz="1500" b="0" i="0" u="none" strike="noStrike">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1382098268"/>
                  </a:ext>
                </a:extLst>
              </a:tr>
              <a:tr h="200501">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herfstvakantie</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l" fontAlgn="base">
                        <a:lnSpc>
                          <a:spcPct val="107000"/>
                        </a:lnSpc>
                        <a:spcBef>
                          <a:spcPts val="0"/>
                        </a:spcBef>
                        <a:spcAft>
                          <a:spcPts val="800"/>
                        </a:spcAft>
                      </a:pPr>
                      <a:r>
                        <a:rPr lang="nl-NL" sz="900" b="0" i="0" u="none" strike="noStrike">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19-10-20</a:t>
                      </a:r>
                      <a:endParaRPr lang="nl-NL" sz="1500" b="0" i="0" u="none" strike="noStrike">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68071287"/>
                  </a:ext>
                </a:extLst>
              </a:tr>
              <a:tr h="200501">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2</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Bol</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8</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26-10-20</a:t>
                      </a:r>
                      <a:endParaRPr lang="nl-NL" sz="1500" b="0" i="0" u="none" strike="noStrike">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2744914337"/>
                  </a:ext>
                </a:extLst>
              </a:tr>
              <a:tr h="200501">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4</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Beide</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02-11-20</a:t>
                      </a:r>
                      <a:endParaRPr lang="nl-NL" sz="1500" b="0" i="0" u="none" strike="noStrike">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110764086"/>
                  </a:ext>
                </a:extLst>
              </a:tr>
              <a:tr h="200501">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09-11-20</a:t>
                      </a:r>
                      <a:endParaRPr lang="nl-NL" sz="1500" b="0" i="0" u="none" strike="noStrike">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2645291328"/>
                  </a:ext>
                </a:extLst>
              </a:tr>
              <a:tr h="200501">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16-11-20</a:t>
                      </a:r>
                      <a:endParaRPr lang="nl-NL" sz="1500" b="0" i="0" u="none" strike="noStrike">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31371348"/>
                  </a:ext>
                </a:extLst>
              </a:tr>
              <a:tr h="200501">
                <a:tc>
                  <a:txBody>
                    <a:bodyPr/>
                    <a:lstStyle/>
                    <a:p>
                      <a:pPr algn="l" fontAlgn="base">
                        <a:lnSpc>
                          <a:spcPct val="107000"/>
                        </a:lnSpc>
                        <a:spcBef>
                          <a:spcPts val="0"/>
                        </a:spcBef>
                        <a:spcAft>
                          <a:spcPts val="800"/>
                        </a:spcAft>
                      </a:pPr>
                      <a:r>
                        <a:rPr lang="nl-NL" sz="900" b="1"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Leefgebieden</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23-11-20</a:t>
                      </a:r>
                      <a:endParaRPr lang="nl-NL" sz="1500" b="0" i="0" u="none" strike="noStrike">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71494272"/>
                  </a:ext>
                </a:extLst>
              </a:tr>
              <a:tr h="200501">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30-11-20</a:t>
                      </a:r>
                      <a:endParaRPr lang="nl-NL" sz="1500" b="0" i="0" u="none" strike="noStrike">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33823259"/>
                  </a:ext>
                </a:extLst>
              </a:tr>
              <a:tr h="200501">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07-12-20</a:t>
                      </a:r>
                      <a:endParaRPr lang="nl-NL" sz="1500" b="0" i="0" u="none" strike="noStrike">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77232007"/>
                  </a:ext>
                </a:extLst>
              </a:tr>
              <a:tr h="200501">
                <a:tc>
                  <a:txBody>
                    <a:bodyPr/>
                    <a:lstStyle/>
                    <a:p>
                      <a:pPr algn="l" fontAlgn="base">
                        <a:lnSpc>
                          <a:spcPct val="107000"/>
                        </a:lnSpc>
                        <a:spcBef>
                          <a:spcPts val="0"/>
                        </a:spcBef>
                        <a:spcAft>
                          <a:spcPts val="800"/>
                        </a:spcAft>
                      </a:pPr>
                      <a:r>
                        <a:rPr lang="nl-NL" sz="900" b="1"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Methodieken</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14-12-20</a:t>
                      </a:r>
                      <a:endParaRPr lang="nl-NL" sz="1500" b="0" i="0" u="none" strike="noStrike">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35607302"/>
                  </a:ext>
                </a:extLst>
              </a:tr>
              <a:tr h="200501">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kerstvakantie</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21-12-20</a:t>
                      </a:r>
                      <a:endParaRPr lang="nl-NL" sz="1500" b="0" i="0" u="none" strike="noStrike">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56410694"/>
                  </a:ext>
                </a:extLst>
              </a:tr>
              <a:tr h="200501">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kerstvakantie</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28-12-20</a:t>
                      </a:r>
                      <a:endParaRPr lang="nl-NL" sz="1500" b="0" i="0" u="none" strike="noStrike">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32635441"/>
                  </a:ext>
                </a:extLst>
              </a:tr>
              <a:tr h="200501">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04-01-21</a:t>
                      </a:r>
                      <a:endParaRPr lang="nl-NL" sz="1500" b="0" i="0" u="none" strike="noStrike">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73387631"/>
                  </a:ext>
                </a:extLst>
              </a:tr>
              <a:tr h="200501">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11-01-21</a:t>
                      </a:r>
                      <a:endParaRPr lang="nl-NL" sz="1500" b="0" i="0" u="none" strike="noStrike">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31753404"/>
                  </a:ext>
                </a:extLst>
              </a:tr>
              <a:tr h="200501">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18-01-21</a:t>
                      </a:r>
                      <a:endParaRPr lang="nl-NL" sz="1500" b="0" i="0" u="none" strike="noStrike">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21289988"/>
                  </a:ext>
                </a:extLst>
              </a:tr>
              <a:tr h="200501">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25-01-21</a:t>
                      </a:r>
                      <a:endParaRPr lang="nl-NL" sz="1500" b="0" i="0" u="none" strike="noStrike">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53165722"/>
                  </a:ext>
                </a:extLst>
              </a:tr>
              <a:tr h="200501">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11264368"/>
                  </a:ext>
                </a:extLst>
              </a:tr>
              <a:tr h="200501">
                <a:tc>
                  <a:txBody>
                    <a:bodyPr/>
                    <a:lstStyle/>
                    <a:p>
                      <a:pPr algn="l" fontAlgn="base">
                        <a:lnSpc>
                          <a:spcPct val="107000"/>
                        </a:lnSpc>
                        <a:spcBef>
                          <a:spcPts val="0"/>
                        </a:spcBef>
                        <a:spcAft>
                          <a:spcPts val="800"/>
                        </a:spcAft>
                      </a:pPr>
                      <a:r>
                        <a:rPr lang="nl-NL" sz="900" b="1"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Methodieken</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01-02-21</a:t>
                      </a:r>
                      <a:endParaRPr lang="nl-NL" sz="1500" b="0" i="0" u="none" strike="noStrike">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2497098384"/>
                  </a:ext>
                </a:extLst>
              </a:tr>
              <a:tr h="200501">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08-02-21</a:t>
                      </a:r>
                      <a:endParaRPr lang="nl-NL" sz="1500" b="0" i="0" u="none" strike="noStrike">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25846842"/>
                  </a:ext>
                </a:extLst>
              </a:tr>
              <a:tr h="200501">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15-02-21</a:t>
                      </a:r>
                      <a:endParaRPr lang="nl-NL" sz="1500" b="0" i="0" u="none" strike="noStrike">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4099249652"/>
                  </a:ext>
                </a:extLst>
              </a:tr>
              <a:tr h="200501">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voorjaarsvakantie</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22-02-21</a:t>
                      </a:r>
                      <a:endParaRPr lang="nl-NL" sz="1500" b="0" i="0" u="none" strike="noStrike">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3607347463"/>
                  </a:ext>
                </a:extLst>
              </a:tr>
              <a:tr h="200501">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01-03-21</a:t>
                      </a:r>
                      <a:endParaRPr lang="nl-NL" sz="1500" b="0" i="0" u="none" strike="noStrike">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3407758837"/>
                  </a:ext>
                </a:extLst>
              </a:tr>
              <a:tr h="200501">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Examen</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7000"/>
                        </a:lnSpc>
                        <a:spcBef>
                          <a:spcPts val="0"/>
                        </a:spcBef>
                        <a:spcAft>
                          <a:spcPts val="800"/>
                        </a:spcAft>
                      </a:pPr>
                      <a:r>
                        <a:rPr lang="nl-NL" sz="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Bef>
                          <a:spcPts val="0"/>
                        </a:spcBef>
                        <a:spcAft>
                          <a:spcPts val="800"/>
                        </a:spcAft>
                      </a:pPr>
                      <a:r>
                        <a:rPr lang="nl-NL" sz="900" b="0" i="0" u="none" strike="noStrike">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5</a:t>
                      </a:r>
                      <a:endParaRPr lang="nl-NL" sz="1500" b="0" i="0" u="none" strike="noStrike">
                        <a:effectLst/>
                        <a:latin typeface="Arial" panose="020B0604020202020204" pitchFamily="34" charset="0"/>
                      </a:endParaRPr>
                    </a:p>
                  </a:txBody>
                  <a:tcPr marL="3748" marR="3748" marT="374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fontAlgn="base">
                        <a:lnSpc>
                          <a:spcPct val="107000"/>
                        </a:lnSpc>
                        <a:spcBef>
                          <a:spcPts val="0"/>
                        </a:spcBef>
                        <a:spcAft>
                          <a:spcPts val="800"/>
                        </a:spcAft>
                      </a:pPr>
                      <a:r>
                        <a:rPr lang="nl-NL" sz="900" b="0" i="0" u="none" strike="noStrike"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08-03-21</a:t>
                      </a:r>
                      <a:endParaRPr lang="nl-NL" sz="1500" b="0" i="0" u="none" strike="noStrike" dirty="0">
                        <a:effectLst/>
                        <a:latin typeface="Arial" panose="020B0604020202020204" pitchFamily="34" charset="0"/>
                      </a:endParaRPr>
                    </a:p>
                  </a:txBody>
                  <a:tcPr marL="3748" marR="3748" marT="374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3286022848"/>
                  </a:ext>
                </a:extLst>
              </a:tr>
            </a:tbl>
          </a:graphicData>
        </a:graphic>
      </p:graphicFrame>
    </p:spTree>
    <p:extLst>
      <p:ext uri="{BB962C8B-B14F-4D97-AF65-F5344CB8AC3E}">
        <p14:creationId xmlns:p14="http://schemas.microsoft.com/office/powerpoint/2010/main" val="2618736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48EC8AD-5088-487F-9486-23EFF58A3131}"/>
              </a:ext>
            </a:extLst>
          </p:cNvPr>
          <p:cNvSpPr>
            <a:spLocks noGrp="1"/>
          </p:cNvSpPr>
          <p:nvPr>
            <p:ph type="title"/>
          </p:nvPr>
        </p:nvSpPr>
        <p:spPr>
          <a:xfrm>
            <a:off x="718352" y="1153571"/>
            <a:ext cx="4083432" cy="4461163"/>
          </a:xfrm>
        </p:spPr>
        <p:txBody>
          <a:bodyPr>
            <a:normAutofit/>
          </a:bodyPr>
          <a:lstStyle/>
          <a:p>
            <a:r>
              <a:rPr lang="nl-NL" sz="2800" b="1" i="1" dirty="0">
                <a:solidFill>
                  <a:srgbClr val="FFFFFF"/>
                </a:solidFill>
                <a:effectLst/>
                <a:latin typeface="Calibri" panose="020F0502020204030204" pitchFamily="34" charset="0"/>
                <a:ea typeface="Times New Roman" panose="02020603050405020304" pitchFamily="18" charset="0"/>
              </a:rPr>
              <a:t>Thema:</a:t>
            </a:r>
            <a:r>
              <a:rPr lang="nl-NL" sz="2800" b="1" i="1" dirty="0">
                <a:solidFill>
                  <a:srgbClr val="FFFFFF"/>
                </a:solidFill>
                <a:effectLst/>
                <a:latin typeface="Times New Roman" panose="02020603050405020304" pitchFamily="18" charset="0"/>
                <a:ea typeface="Times New Roman" panose="02020603050405020304" pitchFamily="18" charset="0"/>
              </a:rPr>
              <a:t> </a:t>
            </a:r>
            <a:br>
              <a:rPr lang="nl-NL" sz="2800" b="1" i="1" dirty="0">
                <a:solidFill>
                  <a:srgbClr val="FFFFFF"/>
                </a:solidFill>
                <a:effectLst/>
                <a:latin typeface="Times New Roman" panose="02020603050405020304" pitchFamily="18" charset="0"/>
                <a:ea typeface="Times New Roman" panose="02020603050405020304" pitchFamily="18" charset="0"/>
              </a:rPr>
            </a:br>
            <a:r>
              <a:rPr lang="nl-NL" sz="2800" b="1" u="none" strike="noStrike" dirty="0">
                <a:solidFill>
                  <a:schemeClr val="bg1"/>
                </a:solidFill>
                <a:effectLst/>
                <a:latin typeface="Dinweb"/>
              </a:rPr>
              <a:t>Verlies en rouwverwerking</a:t>
            </a:r>
            <a:br>
              <a:rPr lang="nl-NL" sz="1100" b="1" u="none" strike="noStrike" dirty="0">
                <a:solidFill>
                  <a:srgbClr val="009EE0"/>
                </a:solidFill>
                <a:effectLst/>
                <a:latin typeface="Dinweb"/>
              </a:rPr>
            </a:br>
            <a:r>
              <a:rPr lang="nl-NL" sz="2800" dirty="0">
                <a:solidFill>
                  <a:srgbClr val="FFFFFF"/>
                </a:solidFill>
                <a:effectLst/>
                <a:latin typeface="Calibri" panose="020F0502020204030204" pitchFamily="34" charset="0"/>
                <a:ea typeface="Times New Roman" panose="02020603050405020304" pitchFamily="18" charset="0"/>
              </a:rPr>
              <a:t> </a:t>
            </a:r>
            <a:br>
              <a:rPr lang="nl-NL" sz="2800" dirty="0">
                <a:solidFill>
                  <a:srgbClr val="FFFFFF"/>
                </a:solidFill>
                <a:effectLst/>
                <a:latin typeface="Times New Roman" panose="02020603050405020304" pitchFamily="18" charset="0"/>
                <a:ea typeface="Times New Roman" panose="02020603050405020304" pitchFamily="18" charset="0"/>
              </a:rPr>
            </a:br>
            <a:endParaRPr lang="nl-NL" sz="28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EF6CDCB5-2DA6-424D-A10A-C9CB96B60B65}"/>
              </a:ext>
            </a:extLst>
          </p:cNvPr>
          <p:cNvSpPr>
            <a:spLocks noGrp="1"/>
          </p:cNvSpPr>
          <p:nvPr>
            <p:ph idx="1"/>
          </p:nvPr>
        </p:nvSpPr>
        <p:spPr>
          <a:xfrm>
            <a:off x="4447308" y="591344"/>
            <a:ext cx="6906491" cy="5585619"/>
          </a:xfrm>
        </p:spPr>
        <p:txBody>
          <a:bodyPr anchor="ctr">
            <a:normAutofit/>
          </a:bodyPr>
          <a:lstStyle/>
          <a:p>
            <a:pPr marL="342900" lvl="0" indent="-342900" fontAlgn="base">
              <a:spcBef>
                <a:spcPts val="1200"/>
              </a:spcBef>
              <a:buSzPts val="1000"/>
              <a:buFont typeface="Symbol" panose="05050102010706020507" pitchFamily="18" charset="2"/>
              <a:buChar char=""/>
              <a:tabLst>
                <a:tab pos="457200" algn="l"/>
                <a:tab pos="457200" algn="l"/>
                <a:tab pos="457200" algn="l"/>
                <a:tab pos="457200" algn="l"/>
              </a:tabLst>
            </a:pPr>
            <a:endParaRPr lang="nl-NL" sz="1500" b="1" i="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spcBef>
                <a:spcPts val="1200"/>
              </a:spcBef>
              <a:buSzPts val="1000"/>
              <a:buFont typeface="Symbol" panose="05050102010706020507" pitchFamily="18" charset="2"/>
              <a:buChar char=""/>
              <a:tabLst>
                <a:tab pos="457200" algn="l"/>
                <a:tab pos="457200" algn="l"/>
                <a:tab pos="457200" algn="l"/>
                <a:tab pos="457200" algn="l"/>
              </a:tabLst>
            </a:pPr>
            <a:r>
              <a:rPr lang="nl-NL" sz="1500" b="1" i="1" kern="0" dirty="0">
                <a:effectLst/>
                <a:latin typeface="Times New Roman" panose="02020603050405020304" pitchFamily="18" charset="0"/>
                <a:ea typeface="Times New Roman" panose="02020603050405020304" pitchFamily="18" charset="0"/>
                <a:cs typeface="Times New Roman" panose="02020603050405020304" pitchFamily="18" charset="0"/>
              </a:rPr>
              <a:t>Huiswerk les (les 3 </a:t>
            </a:r>
            <a:r>
              <a:rPr lang="nl-NL" sz="1500" b="1" i="1" kern="0" dirty="0">
                <a:effectLst/>
                <a:latin typeface="Calibri" panose="020F0502020204030204" pitchFamily="34" charset="0"/>
                <a:ea typeface="Times New Roman" panose="02020603050405020304" pitchFamily="18" charset="0"/>
                <a:cs typeface="Times New Roman" panose="02020603050405020304" pitchFamily="18" charset="0"/>
              </a:rPr>
              <a:t>hoofdstuk </a:t>
            </a:r>
            <a:r>
              <a:rPr lang="nl-NL" sz="1500" b="1" i="1" kern="0" dirty="0">
                <a:effectLst/>
                <a:latin typeface="Times New Roman" panose="02020603050405020304" pitchFamily="18" charset="0"/>
                <a:ea typeface="Times New Roman" panose="02020603050405020304" pitchFamily="18" charset="0"/>
                <a:cs typeface="Times New Roman" panose="02020603050405020304" pitchFamily="18" charset="0"/>
              </a:rPr>
              <a:t>Verlies en rouw</a:t>
            </a:r>
            <a:r>
              <a:rPr lang="nl-NL" sz="1500" b="1" i="1" kern="0" dirty="0">
                <a:effectLst/>
                <a:latin typeface="Calibri" panose="020F0502020204030204" pitchFamily="34" charset="0"/>
                <a:ea typeface="Times New Roman" panose="02020603050405020304" pitchFamily="18" charset="0"/>
                <a:cs typeface="Times New Roman" panose="02020603050405020304" pitchFamily="18" charset="0"/>
              </a:rPr>
              <a:t>)</a:t>
            </a:r>
            <a:r>
              <a:rPr lang="nl-NL" sz="1500" b="1" i="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1500" b="1" i="1" kern="0" dirty="0">
                <a:effectLst/>
                <a:latin typeface="Calibri" panose="020F0502020204030204" pitchFamily="34" charset="0"/>
                <a:ea typeface="Times New Roman" panose="02020603050405020304" pitchFamily="18" charset="0"/>
                <a:cs typeface="Times New Roman" panose="02020603050405020304" pitchFamily="18" charset="0"/>
              </a:rPr>
              <a:t>Ga naar </a:t>
            </a:r>
            <a:r>
              <a:rPr lang="nl-NL" sz="1500" b="1" i="1" u="none" strike="noStrike" kern="0" dirty="0">
                <a:effectLst/>
                <a:latin typeface="Calibri" panose="020F0502020204030204" pitchFamily="34" charset="0"/>
                <a:ea typeface="Times New Roman" panose="02020603050405020304" pitchFamily="18" charset="0"/>
                <a:cs typeface="Times New Roman" panose="02020603050405020304" pitchFamily="18" charset="0"/>
                <a:hlinkClick r:id="rId2"/>
              </a:rPr>
              <a:t>http://kennisbundel.vilans.nl/niet-aangeboren-hersenletsel.html</a:t>
            </a:r>
            <a:r>
              <a:rPr lang="nl-NL" sz="1500" b="1" i="1" kern="0" dirty="0">
                <a:effectLst/>
                <a:latin typeface="Calibri" panose="020F0502020204030204" pitchFamily="34" charset="0"/>
                <a:ea typeface="Times New Roman" panose="02020603050405020304" pitchFamily="18" charset="0"/>
                <a:cs typeface="Times New Roman" panose="02020603050405020304" pitchFamily="18" charset="0"/>
              </a:rPr>
              <a:t> en dan naar het hoofdstuk Verlies en rouw.  Lees thuis de onderwerpen door en maak voor jezelf aantekening wat kennis is die je al eerder hebt gehad en wat nieuwe kennis is. </a:t>
            </a:r>
            <a:endParaRPr lang="nl-NL" sz="1500" b="1" i="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spcBef>
                <a:spcPts val="1200"/>
              </a:spcBef>
              <a:buSzPts val="1000"/>
              <a:buFont typeface="Symbol" panose="05050102010706020507" pitchFamily="18" charset="2"/>
              <a:buChar char=""/>
              <a:tabLst>
                <a:tab pos="457200" algn="l"/>
                <a:tab pos="457200" algn="l"/>
                <a:tab pos="457200" algn="l"/>
                <a:tab pos="457200" algn="l"/>
                <a:tab pos="457200" algn="l"/>
              </a:tabLst>
            </a:pPr>
            <a:r>
              <a:rPr lang="nl-NL" sz="1500" b="1" i="1" kern="0" dirty="0">
                <a:effectLst/>
                <a:latin typeface="Calibri" panose="020F0502020204030204" pitchFamily="34" charset="0"/>
                <a:ea typeface="Times New Roman" panose="02020603050405020304" pitchFamily="18" charset="0"/>
                <a:cs typeface="Times New Roman" panose="02020603050405020304" pitchFamily="18" charset="0"/>
              </a:rPr>
              <a:t>Schrijf vragen op voor jezelf die je kan stellen binnen de les</a:t>
            </a:r>
            <a:r>
              <a:rPr lang="nl-NL" sz="1500" b="1" i="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1500" b="1" i="1" kern="0" dirty="0">
                <a:effectLst/>
                <a:latin typeface="Calibri" panose="020F0502020204030204" pitchFamily="34" charset="0"/>
                <a:ea typeface="Times New Roman" panose="02020603050405020304" pitchFamily="18" charset="0"/>
                <a:cs typeface="Times New Roman" panose="02020603050405020304" pitchFamily="18" charset="0"/>
              </a:rPr>
              <a:t>Maak opdracht 1 (eventueel </a:t>
            </a:r>
            <a:r>
              <a:rPr lang="nl-NL" sz="1500" b="1" i="1" kern="0" dirty="0">
                <a:effectLst/>
                <a:latin typeface="Times New Roman" panose="02020603050405020304" pitchFamily="18" charset="0"/>
                <a:ea typeface="Times New Roman" panose="02020603050405020304" pitchFamily="18" charset="0"/>
                <a:cs typeface="Times New Roman" panose="02020603050405020304" pitchFamily="18" charset="0"/>
              </a:rPr>
              <a:t>klassikaal).</a:t>
            </a:r>
            <a:r>
              <a:rPr lang="nl-NL" sz="1500" b="1" i="1" kern="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fontAlgn="base">
              <a:spcBef>
                <a:spcPts val="1200"/>
              </a:spcBef>
              <a:buSzPts val="1000"/>
              <a:buFont typeface="Symbol" panose="05050102010706020507" pitchFamily="18" charset="2"/>
              <a:buChar char=""/>
              <a:tabLst>
                <a:tab pos="457200" algn="l"/>
                <a:tab pos="457200" algn="l"/>
                <a:tab pos="457200" algn="l"/>
                <a:tab pos="457200" algn="l"/>
                <a:tab pos="457200" algn="l"/>
              </a:tabLst>
            </a:pPr>
            <a:r>
              <a:rPr lang="nl-NL" sz="1500" b="1" i="1" kern="0" dirty="0">
                <a:latin typeface="Calibri" panose="020F0502020204030204" pitchFamily="34" charset="0"/>
                <a:ea typeface="Times New Roman" panose="02020603050405020304" pitchFamily="18" charset="0"/>
                <a:cs typeface="Times New Roman" panose="02020603050405020304" pitchFamily="18" charset="0"/>
              </a:rPr>
              <a:t>Hoe zijn de andere opdrachten gegaan?</a:t>
            </a:r>
            <a:endParaRPr lang="nl-NL" sz="1500" b="1" i="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buSzPts val="1000"/>
              <a:buFont typeface="Symbol" panose="05050102010706020507" pitchFamily="18" charset="2"/>
              <a:buChar char=""/>
              <a:tabLst>
                <a:tab pos="457200" algn="l"/>
                <a:tab pos="457200" algn="l"/>
              </a:tabLst>
            </a:pPr>
            <a:endParaRPr lang="nl-NL" sz="1500" dirty="0">
              <a:effectLst/>
              <a:latin typeface="Calibri" panose="020F0502020204030204" pitchFamily="34"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 pos="457200" algn="l"/>
              </a:tabLst>
            </a:pPr>
            <a:r>
              <a:rPr lang="nl-NL" sz="1500" dirty="0">
                <a:effectLst/>
                <a:latin typeface="Calibri" panose="020F0502020204030204" pitchFamily="34" charset="0"/>
                <a:ea typeface="Times New Roman" panose="02020603050405020304" pitchFamily="18" charset="0"/>
              </a:rPr>
              <a:t>Ga naar </a:t>
            </a:r>
            <a:r>
              <a:rPr lang="nl-NL" sz="1500" u="none" strike="noStrike" dirty="0">
                <a:effectLst/>
                <a:latin typeface="Calibri" panose="020F0502020204030204" pitchFamily="34" charset="0"/>
                <a:ea typeface="Times New Roman" panose="02020603050405020304" pitchFamily="18" charset="0"/>
                <a:hlinkClick r:id="rId2"/>
              </a:rPr>
              <a:t>http://kennisbundel.vilans.nl/niet-aangeboren-hersenletsel.html</a:t>
            </a:r>
            <a:r>
              <a:rPr lang="nl-NL" sz="1500" dirty="0">
                <a:effectLst/>
                <a:latin typeface="Calibri" panose="020F0502020204030204" pitchFamily="34" charset="0"/>
                <a:ea typeface="Times New Roman" panose="02020603050405020304" pitchFamily="18" charset="0"/>
              </a:rPr>
              <a:t> en dan naar het hoofdstuk </a:t>
            </a:r>
            <a:r>
              <a:rPr lang="nl-NL" sz="1600" b="1" u="none" strike="noStrike" dirty="0">
                <a:solidFill>
                  <a:schemeClr val="bg1"/>
                </a:solidFill>
                <a:effectLst/>
                <a:latin typeface="Dinweb"/>
              </a:rPr>
              <a:t> </a:t>
            </a:r>
            <a:r>
              <a:rPr lang="nl-NL" sz="1600" b="1" u="none" strike="noStrike" dirty="0">
                <a:effectLst/>
                <a:latin typeface="Dinweb"/>
              </a:rPr>
              <a:t>Verlies en rouwverwerking</a:t>
            </a:r>
            <a:endParaRPr lang="nl-NL" sz="1500" b="1" i="1" dirty="0">
              <a:effectLst/>
              <a:latin typeface="Times New Roman" panose="02020603050405020304" pitchFamily="18" charset="0"/>
              <a:ea typeface="Times New Roman" panose="02020603050405020304" pitchFamily="18" charset="0"/>
            </a:endParaRPr>
          </a:p>
          <a:p>
            <a:pPr marL="0" lvl="0" indent="0" fontAlgn="base">
              <a:spcAft>
                <a:spcPts val="800"/>
              </a:spcAft>
              <a:buSzPts val="1000"/>
              <a:buNone/>
              <a:tabLst>
                <a:tab pos="457200" algn="l"/>
                <a:tab pos="457200" algn="l"/>
              </a:tabLst>
            </a:pPr>
            <a:endParaRPr lang="nl-NL" sz="1500" b="1" i="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1500" dirty="0"/>
          </a:p>
        </p:txBody>
      </p:sp>
    </p:spTree>
    <p:extLst>
      <p:ext uri="{BB962C8B-B14F-4D97-AF65-F5344CB8AC3E}">
        <p14:creationId xmlns:p14="http://schemas.microsoft.com/office/powerpoint/2010/main" val="3443968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8B8E3AC8-6F03-4479-8BC0-F008AB1D2856}"/>
              </a:ext>
            </a:extLst>
          </p:cNvPr>
          <p:cNvPicPr>
            <a:picLocks noChangeAspect="1"/>
          </p:cNvPicPr>
          <p:nvPr/>
        </p:nvPicPr>
        <p:blipFill rotWithShape="1">
          <a:blip r:embed="rId2"/>
          <a:srcRect l="3154"/>
          <a:stretch/>
        </p:blipFill>
        <p:spPr>
          <a:xfrm>
            <a:off x="1765300" y="1841500"/>
            <a:ext cx="4127500" cy="4445000"/>
          </a:xfrm>
          <a:prstGeom prst="rect">
            <a:avLst/>
          </a:prstGeom>
        </p:spPr>
      </p:pic>
      <p:sp>
        <p:nvSpPr>
          <p:cNvPr id="2" name="Titel 1">
            <a:extLst>
              <a:ext uri="{FF2B5EF4-FFF2-40B4-BE49-F238E27FC236}">
                <a16:creationId xmlns:a16="http://schemas.microsoft.com/office/drawing/2014/main" id="{53EDCE16-0276-4E8A-8324-E1BA159A9819}"/>
              </a:ext>
            </a:extLst>
          </p:cNvPr>
          <p:cNvSpPr>
            <a:spLocks noGrp="1"/>
          </p:cNvSpPr>
          <p:nvPr>
            <p:ph type="title"/>
          </p:nvPr>
        </p:nvSpPr>
        <p:spPr>
          <a:xfrm>
            <a:off x="838200" y="562271"/>
            <a:ext cx="10515600" cy="1128417"/>
          </a:xfrm>
        </p:spPr>
        <p:txBody>
          <a:bodyPr vert="horz" lIns="91440" tIns="45720" rIns="91440" bIns="45720" rtlCol="0" anchor="ctr">
            <a:normAutofit/>
          </a:bodyPr>
          <a:lstStyle/>
          <a:p>
            <a:r>
              <a:rPr lang="en-US" sz="2100" dirty="0">
                <a:effectLst/>
                <a:hlinkClick r:id="rId3"/>
              </a:rPr>
              <a:t>https://forms.office.com/Pages/ResponsePage.aspx?id=w2G049DPZkW2ht9OwEfr2MNdh_hAEURDjKOc7at13s1URFUzTjQxMzVJODgzSFBJM0xJWDZTT0NETS4u</a:t>
            </a:r>
            <a:r>
              <a:rPr lang="en-US" sz="2100" dirty="0">
                <a:effectLst/>
              </a:rPr>
              <a:t> </a:t>
            </a:r>
            <a:br>
              <a:rPr lang="en-US" sz="2100" dirty="0">
                <a:effectLst/>
              </a:rPr>
            </a:br>
            <a:endParaRPr lang="en-US" sz="2100" dirty="0"/>
          </a:p>
        </p:txBody>
      </p:sp>
      <p:sp>
        <p:nvSpPr>
          <p:cNvPr id="6" name="Tijdelijke aanduiding voor inhoud 5">
            <a:extLst>
              <a:ext uri="{FF2B5EF4-FFF2-40B4-BE49-F238E27FC236}">
                <a16:creationId xmlns:a16="http://schemas.microsoft.com/office/drawing/2014/main" id="{EB73DA40-A13E-4C2C-86E8-AD87D9D6634D}"/>
              </a:ext>
            </a:extLst>
          </p:cNvPr>
          <p:cNvSpPr>
            <a:spLocks noGrp="1"/>
          </p:cNvSpPr>
          <p:nvPr>
            <p:ph idx="1"/>
          </p:nvPr>
        </p:nvSpPr>
        <p:spPr/>
        <p:txBody>
          <a:bodyPr/>
          <a:lstStyle/>
          <a:p>
            <a:endParaRPr lang="nl-NL" dirty="0"/>
          </a:p>
        </p:txBody>
      </p:sp>
      <p:pic>
        <p:nvPicPr>
          <p:cNvPr id="7" name="Afbeelding 6">
            <a:extLst>
              <a:ext uri="{FF2B5EF4-FFF2-40B4-BE49-F238E27FC236}">
                <a16:creationId xmlns:a16="http://schemas.microsoft.com/office/drawing/2014/main" id="{250674E1-59F0-425B-B458-F11B7BAF84EA}"/>
              </a:ext>
            </a:extLst>
          </p:cNvPr>
          <p:cNvPicPr>
            <a:picLocks noChangeAspect="1"/>
          </p:cNvPicPr>
          <p:nvPr/>
        </p:nvPicPr>
        <p:blipFill>
          <a:blip r:embed="rId4"/>
          <a:stretch>
            <a:fillRect/>
          </a:stretch>
        </p:blipFill>
        <p:spPr>
          <a:xfrm>
            <a:off x="7291387" y="2543174"/>
            <a:ext cx="3757613" cy="3547797"/>
          </a:xfrm>
          <a:prstGeom prst="rect">
            <a:avLst/>
          </a:prstGeom>
        </p:spPr>
      </p:pic>
    </p:spTree>
    <p:extLst>
      <p:ext uri="{BB962C8B-B14F-4D97-AF65-F5344CB8AC3E}">
        <p14:creationId xmlns:p14="http://schemas.microsoft.com/office/powerpoint/2010/main" val="2735603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F45177-501B-4237-B65C-1A1F3A1BFEAF}"/>
              </a:ext>
            </a:extLst>
          </p:cNvPr>
          <p:cNvSpPr>
            <a:spLocks noGrp="1"/>
          </p:cNvSpPr>
          <p:nvPr>
            <p:ph type="title"/>
          </p:nvPr>
        </p:nvSpPr>
        <p:spPr>
          <a:xfrm>
            <a:off x="6289158" y="803325"/>
            <a:ext cx="5259707" cy="1325563"/>
          </a:xfrm>
        </p:spPr>
        <p:txBody>
          <a:bodyPr>
            <a:normAutofit/>
          </a:bodyPr>
          <a:lstStyle/>
          <a:p>
            <a:r>
              <a:rPr lang="nl-NL" dirty="0"/>
              <a:t>Rouwverwerking</a:t>
            </a:r>
          </a:p>
        </p:txBody>
      </p:sp>
      <p:sp>
        <p:nvSpPr>
          <p:cNvPr id="16" name="Freeform: Shape 15">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Afbeelding 4">
            <a:extLst>
              <a:ext uri="{FF2B5EF4-FFF2-40B4-BE49-F238E27FC236}">
                <a16:creationId xmlns:a16="http://schemas.microsoft.com/office/drawing/2014/main" id="{698D0CA9-92E3-4D78-B0B4-5B180B5E6B07}"/>
              </a:ext>
            </a:extLst>
          </p:cNvPr>
          <p:cNvPicPr>
            <a:picLocks noChangeAspect="1"/>
          </p:cNvPicPr>
          <p:nvPr/>
        </p:nvPicPr>
        <p:blipFill rotWithShape="1">
          <a:blip r:embed="rId2"/>
          <a:srcRect l="23058"/>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Tijdelijke aanduiding voor inhoud 2">
            <a:extLst>
              <a:ext uri="{FF2B5EF4-FFF2-40B4-BE49-F238E27FC236}">
                <a16:creationId xmlns:a16="http://schemas.microsoft.com/office/drawing/2014/main" id="{629EDFAE-042C-4443-B108-1AEBEB1CDF86}"/>
              </a:ext>
            </a:extLst>
          </p:cNvPr>
          <p:cNvSpPr>
            <a:spLocks noGrp="1"/>
          </p:cNvSpPr>
          <p:nvPr>
            <p:ph idx="1"/>
          </p:nvPr>
        </p:nvSpPr>
        <p:spPr>
          <a:xfrm>
            <a:off x="6289158" y="2279018"/>
            <a:ext cx="5259714" cy="3375920"/>
          </a:xfrm>
        </p:spPr>
        <p:txBody>
          <a:bodyPr anchor="t">
            <a:normAutofit/>
          </a:bodyPr>
          <a:lstStyle/>
          <a:p>
            <a:r>
              <a:rPr lang="nl-NL" sz="1800" b="0" i="0" dirty="0">
                <a:effectLst/>
                <a:latin typeface="Dinweb"/>
              </a:rPr>
              <a:t>“Breuk” wordt geassocieerd met verlies</a:t>
            </a:r>
          </a:p>
          <a:p>
            <a:r>
              <a:rPr lang="nl-NL" sz="1800" b="0" i="0" dirty="0">
                <a:effectLst/>
                <a:latin typeface="Mont"/>
              </a:rPr>
              <a:t>Niet alleen de persoon zelf maar ook de naasten</a:t>
            </a:r>
          </a:p>
          <a:p>
            <a:r>
              <a:rPr lang="nl-NL" sz="1800" b="0" i="0" dirty="0">
                <a:effectLst/>
                <a:latin typeface="Mont"/>
              </a:rPr>
              <a:t>Levend verlies</a:t>
            </a:r>
            <a:r>
              <a:rPr lang="nl-NL" sz="1800" b="0" i="0" dirty="0">
                <a:effectLst/>
                <a:latin typeface="Mont"/>
                <a:sym typeface="Wingdings" panose="05000000000000000000" pitchFamily="2" charset="2"/>
              </a:rPr>
              <a:t> ook wel chronische rouw genoemd</a:t>
            </a:r>
          </a:p>
          <a:p>
            <a:r>
              <a:rPr lang="nl-NL" sz="1800" b="0" i="0" dirty="0">
                <a:effectLst/>
                <a:latin typeface="Mont"/>
              </a:rPr>
              <a:t>Iemand met NAH wordt iedere dag geconfronteerd.</a:t>
            </a:r>
          </a:p>
          <a:p>
            <a:r>
              <a:rPr lang="nl-NL" sz="1800" dirty="0">
                <a:latin typeface="Mont"/>
              </a:rPr>
              <a:t>Ro</a:t>
            </a:r>
            <a:r>
              <a:rPr lang="nl-NL" sz="2000" b="0" i="0" dirty="0">
                <a:effectLst/>
                <a:latin typeface="Dinweb"/>
              </a:rPr>
              <a:t>uwen dan ook om de persoon en het leven zoals dit was voor het NAH.</a:t>
            </a:r>
            <a:endParaRPr lang="nl-NL" sz="2000" b="0" i="0" dirty="0">
              <a:effectLst/>
              <a:latin typeface="Mont"/>
            </a:endParaRPr>
          </a:p>
          <a:p>
            <a:endParaRPr lang="nl-NL" sz="1800" dirty="0"/>
          </a:p>
        </p:txBody>
      </p:sp>
    </p:spTree>
    <p:extLst>
      <p:ext uri="{BB962C8B-B14F-4D97-AF65-F5344CB8AC3E}">
        <p14:creationId xmlns:p14="http://schemas.microsoft.com/office/powerpoint/2010/main" val="160459556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Titel 1">
            <a:extLst>
              <a:ext uri="{FF2B5EF4-FFF2-40B4-BE49-F238E27FC236}">
                <a16:creationId xmlns:a16="http://schemas.microsoft.com/office/drawing/2014/main" id="{A826B328-AF4F-462D-91C0-A9BCE92E2219}"/>
              </a:ext>
            </a:extLst>
          </p:cNvPr>
          <p:cNvSpPr>
            <a:spLocks noGrp="1"/>
          </p:cNvSpPr>
          <p:nvPr>
            <p:ph type="title"/>
          </p:nvPr>
        </p:nvSpPr>
        <p:spPr>
          <a:xfrm>
            <a:off x="838200" y="365126"/>
            <a:ext cx="5340605" cy="1146176"/>
          </a:xfrm>
        </p:spPr>
        <p:txBody>
          <a:bodyPr>
            <a:normAutofit/>
          </a:bodyPr>
          <a:lstStyle/>
          <a:p>
            <a:br>
              <a:rPr lang="nl-NL" sz="2100" b="1" u="none" strike="noStrike">
                <a:effectLst/>
                <a:latin typeface="Dinweb"/>
              </a:rPr>
            </a:br>
            <a:r>
              <a:rPr lang="nl-NL" sz="2100" b="1" u="none" strike="noStrike">
                <a:effectLst/>
                <a:latin typeface="Dinweb"/>
              </a:rPr>
              <a:t>Verlies en rouwverwerking bij getroffenen</a:t>
            </a:r>
            <a:br>
              <a:rPr lang="nl-NL" sz="2100" b="1" u="none" strike="noStrike">
                <a:effectLst/>
                <a:latin typeface="Dinweb"/>
              </a:rPr>
            </a:br>
            <a:endParaRPr lang="nl-NL" sz="2100"/>
          </a:p>
        </p:txBody>
      </p:sp>
      <p:sp>
        <p:nvSpPr>
          <p:cNvPr id="41" name="Freeform: Shape 40">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ijdelijke aanduiding voor inhoud 7">
            <a:extLst>
              <a:ext uri="{FF2B5EF4-FFF2-40B4-BE49-F238E27FC236}">
                <a16:creationId xmlns:a16="http://schemas.microsoft.com/office/drawing/2014/main" id="{8CFE9043-90FB-487B-9991-B2508A6995E9}"/>
              </a:ext>
            </a:extLst>
          </p:cNvPr>
          <p:cNvSpPr>
            <a:spLocks noGrp="1"/>
          </p:cNvSpPr>
          <p:nvPr>
            <p:ph idx="1"/>
          </p:nvPr>
        </p:nvSpPr>
        <p:spPr>
          <a:xfrm>
            <a:off x="838200" y="2173288"/>
            <a:ext cx="3603171" cy="3639684"/>
          </a:xfrm>
        </p:spPr>
        <p:txBody>
          <a:bodyPr anchor="ctr">
            <a:normAutofit/>
          </a:bodyPr>
          <a:lstStyle/>
          <a:p>
            <a:r>
              <a:rPr lang="nl-NL" sz="1400" b="0" i="0">
                <a:solidFill>
                  <a:srgbClr val="FFFFFF"/>
                </a:solidFill>
                <a:effectLst/>
                <a:latin typeface="Dinweb"/>
              </a:rPr>
              <a:t>gepaard met een breuk in de levenslijn. </a:t>
            </a:r>
          </a:p>
          <a:p>
            <a:r>
              <a:rPr lang="nl-NL" sz="1400" b="0" i="0">
                <a:solidFill>
                  <a:srgbClr val="FFFFFF"/>
                </a:solidFill>
                <a:effectLst/>
                <a:latin typeface="Dinweb"/>
              </a:rPr>
              <a:t>Getroffene lijkt een ander persoon dan voor het letsel</a:t>
            </a:r>
            <a:endParaRPr lang="nl-NL" sz="1400">
              <a:solidFill>
                <a:srgbClr val="FFFFFF"/>
              </a:solidFill>
              <a:latin typeface="Dinweb"/>
            </a:endParaRPr>
          </a:p>
          <a:p>
            <a:r>
              <a:rPr lang="nl-NL" sz="1400" b="0" i="0">
                <a:solidFill>
                  <a:srgbClr val="FFFFFF"/>
                </a:solidFill>
                <a:effectLst/>
                <a:latin typeface="Dinweb"/>
              </a:rPr>
              <a:t> gepaard met gevoelens van rouw. </a:t>
            </a:r>
          </a:p>
          <a:p>
            <a:r>
              <a:rPr lang="nl-NL" sz="1400" b="0" i="0">
                <a:solidFill>
                  <a:srgbClr val="FFFFFF"/>
                </a:solidFill>
                <a:effectLst/>
                <a:latin typeface="Dinweb"/>
              </a:rPr>
              <a:t>Vinden het ingewikkeld om te aanvaarden dat bepaalde dingen niet meer kunnen. </a:t>
            </a:r>
          </a:p>
          <a:p>
            <a:r>
              <a:rPr lang="nl-NL" sz="1400">
                <a:solidFill>
                  <a:srgbClr val="FFFFFF"/>
                </a:solidFill>
                <a:latin typeface="Dinweb"/>
              </a:rPr>
              <a:t>T</a:t>
            </a:r>
            <a:r>
              <a:rPr lang="nl-NL" sz="1400" b="0" i="0">
                <a:solidFill>
                  <a:srgbClr val="FFFFFF"/>
                </a:solidFill>
                <a:effectLst/>
                <a:latin typeface="Dinweb"/>
              </a:rPr>
              <a:t>ekort aan ziekte-besef of ziekte-inzicht</a:t>
            </a:r>
          </a:p>
          <a:p>
            <a:r>
              <a:rPr lang="nl-NL" sz="1400">
                <a:solidFill>
                  <a:srgbClr val="FFFFFF"/>
                </a:solidFill>
                <a:latin typeface="Dinweb"/>
              </a:rPr>
              <a:t>L</a:t>
            </a:r>
            <a:r>
              <a:rPr lang="nl-NL" sz="1400" b="0" i="0">
                <a:solidFill>
                  <a:srgbClr val="FFFFFF"/>
                </a:solidFill>
                <a:effectLst/>
                <a:latin typeface="Dinweb"/>
              </a:rPr>
              <a:t>ukt niet om de eigen beeldvorming aan te passen aan de nieuwe realiteit, </a:t>
            </a:r>
          </a:p>
          <a:p>
            <a:r>
              <a:rPr lang="nl-NL" sz="1400" b="0" i="0">
                <a:solidFill>
                  <a:srgbClr val="FFFFFF"/>
                </a:solidFill>
                <a:effectLst/>
                <a:latin typeface="Dinweb"/>
              </a:rPr>
              <a:t>leidt dit tot teleurstelling en gevoelens van falen. </a:t>
            </a:r>
          </a:p>
          <a:p>
            <a:r>
              <a:rPr lang="nl-NL" sz="1400">
                <a:solidFill>
                  <a:srgbClr val="FFFFFF"/>
                </a:solidFill>
                <a:latin typeface="Dinweb"/>
              </a:rPr>
              <a:t>O</a:t>
            </a:r>
            <a:r>
              <a:rPr lang="nl-NL" sz="1400" b="0" i="0">
                <a:solidFill>
                  <a:srgbClr val="FFFFFF"/>
                </a:solidFill>
                <a:effectLst/>
                <a:latin typeface="Dinweb"/>
              </a:rPr>
              <a:t>p latere leeftijd opgelopen </a:t>
            </a:r>
            <a:r>
              <a:rPr lang="nl-NL" sz="1400" b="0" i="0">
                <a:solidFill>
                  <a:srgbClr val="FFFFFF"/>
                </a:solidFill>
                <a:effectLst/>
                <a:latin typeface="Dinweb"/>
                <a:sym typeface="Wingdings" panose="05000000000000000000" pitchFamily="2" charset="2"/>
              </a:rPr>
              <a:t> </a:t>
            </a:r>
            <a:r>
              <a:rPr lang="nl-NL" sz="1400" b="0" i="0">
                <a:solidFill>
                  <a:srgbClr val="FFFFFF"/>
                </a:solidFill>
                <a:effectLst/>
                <a:latin typeface="Dinweb"/>
              </a:rPr>
              <a:t>wordt acceptatie moeilijker.</a:t>
            </a:r>
            <a:endParaRPr lang="nl-NL" sz="1400">
              <a:solidFill>
                <a:srgbClr val="FFFFFF"/>
              </a:solidFill>
            </a:endParaRPr>
          </a:p>
        </p:txBody>
      </p:sp>
      <p:pic>
        <p:nvPicPr>
          <p:cNvPr id="2" name="Afbeelding 1">
            <a:extLst>
              <a:ext uri="{FF2B5EF4-FFF2-40B4-BE49-F238E27FC236}">
                <a16:creationId xmlns:a16="http://schemas.microsoft.com/office/drawing/2014/main" id="{2591D823-4067-4FE8-90BC-7B76E31B2BE9}"/>
              </a:ext>
            </a:extLst>
          </p:cNvPr>
          <p:cNvPicPr>
            <a:picLocks noChangeAspect="1"/>
          </p:cNvPicPr>
          <p:nvPr/>
        </p:nvPicPr>
        <p:blipFill>
          <a:blip r:embed="rId2"/>
          <a:stretch>
            <a:fillRect/>
          </a:stretch>
        </p:blipFill>
        <p:spPr>
          <a:xfrm>
            <a:off x="6695112" y="2173287"/>
            <a:ext cx="4146663" cy="4003675"/>
          </a:xfrm>
          <a:custGeom>
            <a:avLst/>
            <a:gdLst/>
            <a:ahLst/>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75143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2771114A-5135-4BFE-B48F-6B2ADFF36DF1}"/>
              </a:ext>
            </a:extLst>
          </p:cNvPr>
          <p:cNvSpPr>
            <a:spLocks noGrp="1"/>
          </p:cNvSpPr>
          <p:nvPr>
            <p:ph type="title"/>
          </p:nvPr>
        </p:nvSpPr>
        <p:spPr>
          <a:xfrm>
            <a:off x="838199" y="365126"/>
            <a:ext cx="6450367" cy="1126324"/>
          </a:xfrm>
        </p:spPr>
        <p:txBody>
          <a:bodyPr>
            <a:normAutofit/>
          </a:bodyPr>
          <a:lstStyle/>
          <a:p>
            <a:r>
              <a:rPr lang="nl-NL" sz="3700" b="0" i="0" dirty="0">
                <a:solidFill>
                  <a:schemeClr val="tx1">
                    <a:lumMod val="75000"/>
                    <a:lumOff val="25000"/>
                  </a:schemeClr>
                </a:solidFill>
                <a:effectLst/>
                <a:latin typeface="Mont"/>
              </a:rPr>
              <a:t>Herkennen van het rouwproces</a:t>
            </a:r>
            <a:endParaRPr lang="nl-NL" sz="3700" dirty="0">
              <a:solidFill>
                <a:schemeClr val="tx1">
                  <a:lumMod val="75000"/>
                  <a:lumOff val="25000"/>
                </a:schemeClr>
              </a:solidFill>
            </a:endParaRPr>
          </a:p>
        </p:txBody>
      </p:sp>
      <p:sp>
        <p:nvSpPr>
          <p:cNvPr id="3" name="Tijdelijke aanduiding voor inhoud 2">
            <a:extLst>
              <a:ext uri="{FF2B5EF4-FFF2-40B4-BE49-F238E27FC236}">
                <a16:creationId xmlns:a16="http://schemas.microsoft.com/office/drawing/2014/main" id="{7D345611-7514-408F-B06C-D544B75D271F}"/>
              </a:ext>
            </a:extLst>
          </p:cNvPr>
          <p:cNvSpPr>
            <a:spLocks noGrp="1"/>
          </p:cNvSpPr>
          <p:nvPr>
            <p:ph idx="1"/>
          </p:nvPr>
        </p:nvSpPr>
        <p:spPr>
          <a:xfrm>
            <a:off x="838200" y="1825625"/>
            <a:ext cx="5387502" cy="4351338"/>
          </a:xfrm>
        </p:spPr>
        <p:txBody>
          <a:bodyPr>
            <a:normAutofit/>
          </a:bodyPr>
          <a:lstStyle/>
          <a:p>
            <a:r>
              <a:rPr lang="nl-NL" sz="2000" b="0" i="0" dirty="0">
                <a:solidFill>
                  <a:schemeClr val="bg2">
                    <a:lumMod val="25000"/>
                  </a:schemeClr>
                </a:solidFill>
                <a:effectLst/>
                <a:latin typeface="Dinweb"/>
              </a:rPr>
              <a:t>Rouw is een heel persoonlijk proces</a:t>
            </a:r>
          </a:p>
          <a:p>
            <a:r>
              <a:rPr lang="nl-NL" sz="2000" dirty="0">
                <a:solidFill>
                  <a:schemeClr val="bg2">
                    <a:lumMod val="25000"/>
                  </a:schemeClr>
                </a:solidFill>
                <a:latin typeface="Dinweb"/>
              </a:rPr>
              <a:t>R</a:t>
            </a:r>
            <a:r>
              <a:rPr lang="nl-NL" sz="2000" b="0" i="0" dirty="0">
                <a:solidFill>
                  <a:schemeClr val="bg2">
                    <a:lumMod val="25000"/>
                  </a:schemeClr>
                </a:solidFill>
                <a:effectLst/>
                <a:latin typeface="Dinweb"/>
              </a:rPr>
              <a:t>ouwreacties </a:t>
            </a:r>
            <a:r>
              <a:rPr lang="nl-NL" sz="2000" b="0" i="0" dirty="0">
                <a:solidFill>
                  <a:schemeClr val="bg2">
                    <a:lumMod val="25000"/>
                  </a:schemeClr>
                </a:solidFill>
                <a:effectLst/>
                <a:latin typeface="Dinweb"/>
                <a:sym typeface="Wingdings" panose="05000000000000000000" pitchFamily="2" charset="2"/>
              </a:rPr>
              <a:t></a:t>
            </a:r>
            <a:r>
              <a:rPr lang="nl-NL" sz="2000" b="0" i="0" dirty="0">
                <a:solidFill>
                  <a:schemeClr val="bg2">
                    <a:lumMod val="25000"/>
                  </a:schemeClr>
                </a:solidFill>
                <a:effectLst/>
                <a:latin typeface="Dinweb"/>
              </a:rPr>
              <a:t>veel verschillende emoties komen kijken</a:t>
            </a:r>
          </a:p>
          <a:p>
            <a:r>
              <a:rPr lang="nl-NL" sz="2000" dirty="0">
                <a:solidFill>
                  <a:schemeClr val="bg2">
                    <a:lumMod val="25000"/>
                  </a:schemeClr>
                </a:solidFill>
                <a:latin typeface="Dinweb"/>
              </a:rPr>
              <a:t>D</a:t>
            </a:r>
            <a:r>
              <a:rPr lang="nl-NL" sz="2000" b="0" i="0" dirty="0">
                <a:solidFill>
                  <a:schemeClr val="bg2">
                    <a:lumMod val="25000"/>
                  </a:schemeClr>
                </a:solidFill>
                <a:effectLst/>
                <a:latin typeface="Dinweb"/>
              </a:rPr>
              <a:t>e signalen van rouw zijn niet altijd goed te herkennen</a:t>
            </a:r>
          </a:p>
          <a:p>
            <a:r>
              <a:rPr lang="nl-NL" sz="2000" b="0" i="0" dirty="0">
                <a:solidFill>
                  <a:schemeClr val="bg2">
                    <a:lumMod val="25000"/>
                  </a:schemeClr>
                </a:solidFill>
                <a:effectLst/>
                <a:latin typeface="Dinweb"/>
              </a:rPr>
              <a:t>Rol als professional om te helpen de emoties te herkennen</a:t>
            </a:r>
          </a:p>
          <a:p>
            <a:r>
              <a:rPr lang="nl-NL" sz="2000" dirty="0">
                <a:solidFill>
                  <a:schemeClr val="bg2">
                    <a:lumMod val="25000"/>
                  </a:schemeClr>
                </a:solidFill>
                <a:latin typeface="Dinweb"/>
              </a:rPr>
              <a:t>Je geeft diegene h</a:t>
            </a:r>
            <a:r>
              <a:rPr lang="nl-NL" sz="2000" b="0" i="0" dirty="0">
                <a:solidFill>
                  <a:schemeClr val="bg2">
                    <a:lumMod val="25000"/>
                  </a:schemeClr>
                </a:solidFill>
                <a:effectLst/>
                <a:latin typeface="Dinweb"/>
              </a:rPr>
              <a:t>et gevoel dat je de emotie erkend en ook gewaardeerd </a:t>
            </a:r>
          </a:p>
          <a:p>
            <a:r>
              <a:rPr lang="nl-NL" sz="2000" b="0" i="0" dirty="0">
                <a:solidFill>
                  <a:schemeClr val="bg2">
                    <a:lumMod val="25000"/>
                  </a:schemeClr>
                </a:solidFill>
                <a:effectLst/>
                <a:latin typeface="Dinweb"/>
              </a:rPr>
              <a:t>Daarnaast is het als professional belangrijk om te erkennen dat het proces veel tijd nodig heeft</a:t>
            </a:r>
            <a:r>
              <a:rPr lang="nl-NL" sz="1600" b="0" i="0" dirty="0">
                <a:solidFill>
                  <a:schemeClr val="bg2">
                    <a:lumMod val="25000"/>
                  </a:schemeClr>
                </a:solidFill>
                <a:effectLst/>
                <a:latin typeface="Dinweb"/>
              </a:rPr>
              <a:t>.</a:t>
            </a:r>
          </a:p>
          <a:p>
            <a:endParaRPr lang="nl-NL" sz="2200" dirty="0"/>
          </a:p>
        </p:txBody>
      </p:sp>
      <p:pic>
        <p:nvPicPr>
          <p:cNvPr id="4" name="Afbeelding 3" descr="Afbeelding met venster&#10;&#10;Automatisch gegenereerde beschrijving">
            <a:extLst>
              <a:ext uri="{FF2B5EF4-FFF2-40B4-BE49-F238E27FC236}">
                <a16:creationId xmlns:a16="http://schemas.microsoft.com/office/drawing/2014/main" id="{994FFC82-B56F-419B-BDDD-59EEE031F92D}"/>
              </a:ext>
            </a:extLst>
          </p:cNvPr>
          <p:cNvPicPr>
            <a:picLocks noChangeAspect="1"/>
          </p:cNvPicPr>
          <p:nvPr/>
        </p:nvPicPr>
        <p:blipFill rotWithShape="1">
          <a:blip r:embed="rId2"/>
          <a:srcRect l="23122" r="10362"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1" name="Oval 10">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283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CCE85F6-1B83-406C-8E6C-430B41061EA5}"/>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a:solidFill>
                  <a:srgbClr val="000000"/>
                </a:solidFill>
              </a:rPr>
              <a:t>Rouwproces naasten</a:t>
            </a:r>
          </a:p>
        </p:txBody>
      </p:sp>
      <p:sp>
        <p:nvSpPr>
          <p:cNvPr id="20"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Tijdelijke aanduiding voor inhoud 4">
            <a:extLst>
              <a:ext uri="{FF2B5EF4-FFF2-40B4-BE49-F238E27FC236}">
                <a16:creationId xmlns:a16="http://schemas.microsoft.com/office/drawing/2014/main" id="{E93BB7B2-27AC-4198-8188-D7223CD5D5B1}"/>
              </a:ext>
            </a:extLst>
          </p:cNvPr>
          <p:cNvPicPr>
            <a:picLocks noGrp="1" noChangeAspect="1"/>
          </p:cNvPicPr>
          <p:nvPr>
            <p:ph sz="half" idx="2"/>
          </p:nvPr>
        </p:nvPicPr>
        <p:blipFill rotWithShape="1">
          <a:blip r:embed="rId3">
            <a:alphaModFix/>
          </a:blip>
          <a:srcRect r="5162"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a:extLst>
              <a:ext uri="{FF2B5EF4-FFF2-40B4-BE49-F238E27FC236}">
                <a16:creationId xmlns:a16="http://schemas.microsoft.com/office/drawing/2014/main" id="{CFC58A8F-6FF8-4AB9-9233-E39290E452DC}"/>
              </a:ext>
            </a:extLst>
          </p:cNvPr>
          <p:cNvSpPr>
            <a:spLocks noGrp="1"/>
          </p:cNvSpPr>
          <p:nvPr>
            <p:ph sz="half" idx="1"/>
          </p:nvPr>
        </p:nvSpPr>
        <p:spPr>
          <a:xfrm>
            <a:off x="6090574" y="2421682"/>
            <a:ext cx="4977578" cy="3639289"/>
          </a:xfrm>
        </p:spPr>
        <p:txBody>
          <a:bodyPr vert="horz" lIns="91440" tIns="45720" rIns="91440" bIns="45720" rtlCol="0" anchor="ctr">
            <a:normAutofit/>
          </a:bodyPr>
          <a:lstStyle/>
          <a:p>
            <a:r>
              <a:rPr lang="en-US" sz="2000" b="0" i="0" dirty="0">
                <a:solidFill>
                  <a:srgbClr val="000000"/>
                </a:solidFill>
                <a:effectLst/>
              </a:rPr>
              <a:t>Het is </a:t>
            </a:r>
            <a:r>
              <a:rPr lang="en-US" sz="2000" b="0" i="0" dirty="0" err="1">
                <a:solidFill>
                  <a:srgbClr val="000000"/>
                </a:solidFill>
                <a:effectLst/>
              </a:rPr>
              <a:t>als</a:t>
            </a:r>
            <a:r>
              <a:rPr lang="en-US" sz="2000" b="0" i="0" dirty="0">
                <a:solidFill>
                  <a:srgbClr val="000000"/>
                </a:solidFill>
                <a:effectLst/>
              </a:rPr>
              <a:t> professional </a:t>
            </a:r>
            <a:r>
              <a:rPr lang="en-US" sz="2000" b="0" i="0" dirty="0" err="1">
                <a:solidFill>
                  <a:srgbClr val="000000"/>
                </a:solidFill>
                <a:effectLst/>
              </a:rPr>
              <a:t>niet</a:t>
            </a:r>
            <a:r>
              <a:rPr lang="en-US" sz="2000" b="0" i="0" dirty="0">
                <a:solidFill>
                  <a:srgbClr val="000000"/>
                </a:solidFill>
                <a:effectLst/>
              </a:rPr>
              <a:t> </a:t>
            </a:r>
            <a:r>
              <a:rPr lang="en-US" sz="2000" b="0" i="0" dirty="0" err="1">
                <a:solidFill>
                  <a:srgbClr val="000000"/>
                </a:solidFill>
                <a:effectLst/>
              </a:rPr>
              <a:t>alleen</a:t>
            </a:r>
            <a:r>
              <a:rPr lang="en-US" sz="2000" b="0" i="0" dirty="0">
                <a:solidFill>
                  <a:srgbClr val="000000"/>
                </a:solidFill>
                <a:effectLst/>
              </a:rPr>
              <a:t> </a:t>
            </a:r>
            <a:r>
              <a:rPr lang="en-US" sz="2000" b="0" i="0" dirty="0" err="1">
                <a:solidFill>
                  <a:srgbClr val="000000"/>
                </a:solidFill>
                <a:effectLst/>
              </a:rPr>
              <a:t>richten</a:t>
            </a:r>
            <a:r>
              <a:rPr lang="en-US" sz="2000" b="0" i="0" dirty="0">
                <a:solidFill>
                  <a:srgbClr val="000000"/>
                </a:solidFill>
                <a:effectLst/>
              </a:rPr>
              <a:t> op de </a:t>
            </a:r>
            <a:r>
              <a:rPr lang="en-US" sz="2000" b="0" i="0" dirty="0" err="1">
                <a:solidFill>
                  <a:srgbClr val="000000"/>
                </a:solidFill>
                <a:effectLst/>
              </a:rPr>
              <a:t>persoon</a:t>
            </a:r>
            <a:r>
              <a:rPr lang="en-US" sz="2000" b="0" i="0" dirty="0">
                <a:solidFill>
                  <a:srgbClr val="000000"/>
                </a:solidFill>
                <a:effectLst/>
              </a:rPr>
              <a:t> met NAH maar </a:t>
            </a:r>
            <a:r>
              <a:rPr lang="en-US" sz="2000" b="0" i="0" dirty="0" err="1">
                <a:solidFill>
                  <a:srgbClr val="000000"/>
                </a:solidFill>
                <a:effectLst/>
              </a:rPr>
              <a:t>ook</a:t>
            </a:r>
            <a:r>
              <a:rPr lang="en-US" sz="2000" b="0" i="0" dirty="0">
                <a:solidFill>
                  <a:srgbClr val="000000"/>
                </a:solidFill>
                <a:effectLst/>
              </a:rPr>
              <a:t> </a:t>
            </a:r>
            <a:r>
              <a:rPr lang="en-US" sz="2000" b="0" i="0" dirty="0" err="1">
                <a:solidFill>
                  <a:srgbClr val="000000"/>
                </a:solidFill>
                <a:effectLst/>
              </a:rPr>
              <a:t>naasten</a:t>
            </a:r>
            <a:r>
              <a:rPr lang="en-US" sz="2000" b="0" i="0" dirty="0">
                <a:solidFill>
                  <a:srgbClr val="000000"/>
                </a:solidFill>
                <a:effectLst/>
              </a:rPr>
              <a:t>.</a:t>
            </a:r>
          </a:p>
          <a:p>
            <a:r>
              <a:rPr lang="en-US" sz="2000" b="0" i="0" dirty="0" err="1">
                <a:solidFill>
                  <a:srgbClr val="000000"/>
                </a:solidFill>
                <a:effectLst/>
              </a:rPr>
              <a:t>helpt</a:t>
            </a:r>
            <a:r>
              <a:rPr lang="en-US" sz="2000" b="0" i="0" dirty="0">
                <a:solidFill>
                  <a:srgbClr val="000000"/>
                </a:solidFill>
                <a:effectLst/>
              </a:rPr>
              <a:t> </a:t>
            </a:r>
            <a:r>
              <a:rPr lang="en-US" sz="2000" b="0" i="0" dirty="0" err="1">
                <a:solidFill>
                  <a:srgbClr val="000000"/>
                </a:solidFill>
                <a:effectLst/>
              </a:rPr>
              <a:t>hun</a:t>
            </a:r>
            <a:r>
              <a:rPr lang="en-US" sz="2000" b="0" i="0" dirty="0">
                <a:solidFill>
                  <a:srgbClr val="000000"/>
                </a:solidFill>
                <a:effectLst/>
              </a:rPr>
              <a:t> </a:t>
            </a:r>
            <a:r>
              <a:rPr lang="en-US" sz="2000" b="0" i="0" dirty="0" err="1">
                <a:solidFill>
                  <a:srgbClr val="000000"/>
                </a:solidFill>
                <a:effectLst/>
              </a:rPr>
              <a:t>emoties</a:t>
            </a:r>
            <a:r>
              <a:rPr lang="en-US" sz="2000" b="0" i="0" dirty="0">
                <a:solidFill>
                  <a:srgbClr val="000000"/>
                </a:solidFill>
                <a:effectLst/>
              </a:rPr>
              <a:t> </a:t>
            </a:r>
            <a:r>
              <a:rPr lang="en-US" sz="2000" b="0" i="0" dirty="0" err="1">
                <a:solidFill>
                  <a:srgbClr val="000000"/>
                </a:solidFill>
                <a:effectLst/>
              </a:rPr>
              <a:t>te</a:t>
            </a:r>
            <a:r>
              <a:rPr lang="en-US" sz="2000" b="0" i="0" dirty="0">
                <a:solidFill>
                  <a:srgbClr val="000000"/>
                </a:solidFill>
                <a:effectLst/>
              </a:rPr>
              <a:t> </a:t>
            </a:r>
            <a:r>
              <a:rPr lang="en-US" sz="2000" b="0" i="0" dirty="0" err="1">
                <a:solidFill>
                  <a:srgbClr val="000000"/>
                </a:solidFill>
                <a:effectLst/>
              </a:rPr>
              <a:t>herkennen</a:t>
            </a:r>
            <a:endParaRPr lang="en-US" sz="2000" b="0" i="0" dirty="0">
              <a:solidFill>
                <a:srgbClr val="000000"/>
              </a:solidFill>
              <a:effectLst/>
            </a:endParaRPr>
          </a:p>
          <a:p>
            <a:r>
              <a:rPr lang="en-US" sz="2000" b="0" i="0" dirty="0" err="1">
                <a:solidFill>
                  <a:srgbClr val="000000"/>
                </a:solidFill>
                <a:effectLst/>
              </a:rPr>
              <a:t>steunen</a:t>
            </a:r>
            <a:r>
              <a:rPr lang="en-US" sz="2000" b="0" i="0" dirty="0">
                <a:solidFill>
                  <a:srgbClr val="000000"/>
                </a:solidFill>
                <a:effectLst/>
              </a:rPr>
              <a:t> in </a:t>
            </a:r>
            <a:r>
              <a:rPr lang="en-US" sz="2000" b="0" i="0" dirty="0" err="1">
                <a:solidFill>
                  <a:srgbClr val="000000"/>
                </a:solidFill>
                <a:effectLst/>
              </a:rPr>
              <a:t>hun</a:t>
            </a:r>
            <a:r>
              <a:rPr lang="en-US" sz="2000" b="0" i="0" dirty="0">
                <a:solidFill>
                  <a:srgbClr val="000000"/>
                </a:solidFill>
                <a:effectLst/>
              </a:rPr>
              <a:t> </a:t>
            </a:r>
            <a:r>
              <a:rPr lang="en-US" sz="2000" b="0" i="0" dirty="0" err="1">
                <a:solidFill>
                  <a:srgbClr val="000000"/>
                </a:solidFill>
                <a:effectLst/>
              </a:rPr>
              <a:t>zoektocht</a:t>
            </a:r>
            <a:r>
              <a:rPr lang="en-US" sz="2000" b="0" i="0" dirty="0">
                <a:solidFill>
                  <a:srgbClr val="000000"/>
                </a:solidFill>
                <a:effectLst/>
              </a:rPr>
              <a:t> </a:t>
            </a:r>
            <a:r>
              <a:rPr lang="en-US" sz="2000" b="0" i="0" dirty="0" err="1">
                <a:solidFill>
                  <a:srgbClr val="000000"/>
                </a:solidFill>
                <a:effectLst/>
              </a:rPr>
              <a:t>naar</a:t>
            </a:r>
            <a:r>
              <a:rPr lang="en-US" sz="2000" b="0" i="0" dirty="0">
                <a:solidFill>
                  <a:srgbClr val="000000"/>
                </a:solidFill>
                <a:effectLst/>
              </a:rPr>
              <a:t> </a:t>
            </a:r>
            <a:r>
              <a:rPr lang="en-US" sz="2000" b="0" i="0" dirty="0" err="1">
                <a:solidFill>
                  <a:srgbClr val="000000"/>
                </a:solidFill>
                <a:effectLst/>
              </a:rPr>
              <a:t>een</a:t>
            </a:r>
            <a:r>
              <a:rPr lang="en-US" sz="2000" b="0" i="0" dirty="0">
                <a:solidFill>
                  <a:srgbClr val="000000"/>
                </a:solidFill>
                <a:effectLst/>
              </a:rPr>
              <a:t> </a:t>
            </a:r>
            <a:r>
              <a:rPr lang="en-US" sz="2000" b="0" i="0" dirty="0" err="1">
                <a:solidFill>
                  <a:srgbClr val="000000"/>
                </a:solidFill>
                <a:effectLst/>
              </a:rPr>
              <a:t>ander</a:t>
            </a:r>
            <a:r>
              <a:rPr lang="en-US" sz="2000" b="0" i="0" dirty="0">
                <a:solidFill>
                  <a:srgbClr val="000000"/>
                </a:solidFill>
                <a:effectLst/>
              </a:rPr>
              <a:t>, </a:t>
            </a:r>
            <a:r>
              <a:rPr lang="en-US" sz="2000" b="0" i="0" dirty="0" err="1">
                <a:solidFill>
                  <a:srgbClr val="000000"/>
                </a:solidFill>
                <a:effectLst/>
              </a:rPr>
              <a:t>aangepast</a:t>
            </a:r>
            <a:r>
              <a:rPr lang="en-US" sz="2000" b="0" i="0" dirty="0">
                <a:solidFill>
                  <a:srgbClr val="000000"/>
                </a:solidFill>
                <a:effectLst/>
              </a:rPr>
              <a:t> </a:t>
            </a:r>
            <a:r>
              <a:rPr lang="en-US" sz="2000" b="0" i="0" dirty="0" err="1">
                <a:solidFill>
                  <a:srgbClr val="000000"/>
                </a:solidFill>
                <a:effectLst/>
              </a:rPr>
              <a:t>leven</a:t>
            </a:r>
            <a:r>
              <a:rPr lang="en-US" sz="2000" b="0" i="0" dirty="0">
                <a:solidFill>
                  <a:srgbClr val="000000"/>
                </a:solidFill>
                <a:effectLst/>
              </a:rPr>
              <a:t>.</a:t>
            </a:r>
          </a:p>
          <a:p>
            <a:r>
              <a:rPr lang="en-US" sz="2000" b="0" i="0" dirty="0">
                <a:solidFill>
                  <a:srgbClr val="000000"/>
                </a:solidFill>
                <a:effectLst/>
              </a:rPr>
              <a:t>De </a:t>
            </a:r>
            <a:r>
              <a:rPr lang="en-US" sz="2000" b="0" i="0" dirty="0" err="1">
                <a:solidFill>
                  <a:srgbClr val="000000"/>
                </a:solidFill>
                <a:effectLst/>
              </a:rPr>
              <a:t>manier</a:t>
            </a:r>
            <a:r>
              <a:rPr lang="en-US" sz="2000" b="0" i="0" dirty="0">
                <a:solidFill>
                  <a:srgbClr val="000000"/>
                </a:solidFill>
                <a:effectLst/>
              </a:rPr>
              <a:t> </a:t>
            </a:r>
            <a:r>
              <a:rPr lang="en-US" sz="2000" b="0" i="0" dirty="0" err="1">
                <a:solidFill>
                  <a:srgbClr val="000000"/>
                </a:solidFill>
                <a:effectLst/>
              </a:rPr>
              <a:t>waarop</a:t>
            </a:r>
            <a:r>
              <a:rPr lang="en-US" sz="2000" b="0" i="0" dirty="0">
                <a:solidFill>
                  <a:srgbClr val="000000"/>
                </a:solidFill>
                <a:effectLst/>
              </a:rPr>
              <a:t> </a:t>
            </a:r>
            <a:r>
              <a:rPr lang="en-US" sz="2000" b="0" i="0" dirty="0" err="1">
                <a:solidFill>
                  <a:srgbClr val="000000"/>
                </a:solidFill>
                <a:effectLst/>
              </a:rPr>
              <a:t>mensen</a:t>
            </a:r>
            <a:r>
              <a:rPr lang="en-US" sz="2000" b="0" i="0" dirty="0">
                <a:solidFill>
                  <a:srgbClr val="000000"/>
                </a:solidFill>
                <a:effectLst/>
              </a:rPr>
              <a:t> met </a:t>
            </a:r>
            <a:r>
              <a:rPr lang="en-US" sz="2000" b="0" i="0" dirty="0" err="1">
                <a:solidFill>
                  <a:srgbClr val="000000"/>
                </a:solidFill>
                <a:effectLst/>
              </a:rPr>
              <a:t>rouw</a:t>
            </a:r>
            <a:r>
              <a:rPr lang="en-US" sz="2000" b="0" i="0" dirty="0">
                <a:solidFill>
                  <a:srgbClr val="000000"/>
                </a:solidFill>
                <a:effectLst/>
              </a:rPr>
              <a:t> </a:t>
            </a:r>
            <a:r>
              <a:rPr lang="en-US" sz="2000" b="0" i="0" dirty="0" err="1">
                <a:solidFill>
                  <a:srgbClr val="000000"/>
                </a:solidFill>
                <a:effectLst/>
              </a:rPr>
              <a:t>omgaan</a:t>
            </a:r>
            <a:r>
              <a:rPr lang="en-US" sz="2000" b="0" i="0" dirty="0">
                <a:solidFill>
                  <a:srgbClr val="000000"/>
                </a:solidFill>
                <a:effectLst/>
              </a:rPr>
              <a:t> </a:t>
            </a:r>
            <a:r>
              <a:rPr lang="en-US" sz="2000" b="0" i="0" dirty="0" err="1">
                <a:solidFill>
                  <a:srgbClr val="000000"/>
                </a:solidFill>
                <a:effectLst/>
              </a:rPr>
              <a:t>hangt</a:t>
            </a:r>
            <a:r>
              <a:rPr lang="en-US" sz="2000" b="0" i="0" dirty="0">
                <a:solidFill>
                  <a:srgbClr val="000000"/>
                </a:solidFill>
                <a:effectLst/>
              </a:rPr>
              <a:t> </a:t>
            </a:r>
            <a:r>
              <a:rPr lang="en-US" sz="2000" b="0" i="0" dirty="0" err="1">
                <a:solidFill>
                  <a:srgbClr val="000000"/>
                </a:solidFill>
                <a:effectLst/>
              </a:rPr>
              <a:t>af</a:t>
            </a:r>
            <a:r>
              <a:rPr lang="en-US" sz="2000" b="0" i="0" dirty="0">
                <a:solidFill>
                  <a:srgbClr val="000000"/>
                </a:solidFill>
                <a:effectLst/>
              </a:rPr>
              <a:t> van de </a:t>
            </a:r>
            <a:r>
              <a:rPr lang="en-US" sz="2000" b="0" i="0" dirty="0" err="1">
                <a:solidFill>
                  <a:srgbClr val="000000"/>
                </a:solidFill>
                <a:effectLst/>
              </a:rPr>
              <a:t>manier</a:t>
            </a:r>
            <a:r>
              <a:rPr lang="en-US" sz="2000" b="0" i="0" dirty="0">
                <a:solidFill>
                  <a:srgbClr val="000000"/>
                </a:solidFill>
                <a:effectLst/>
              </a:rPr>
              <a:t> </a:t>
            </a:r>
            <a:r>
              <a:rPr lang="en-US" sz="2000" b="0" i="0" dirty="0" err="1">
                <a:solidFill>
                  <a:srgbClr val="000000"/>
                </a:solidFill>
                <a:effectLst/>
              </a:rPr>
              <a:t>waarop</a:t>
            </a:r>
            <a:r>
              <a:rPr lang="en-US" sz="2000" b="0" i="0" dirty="0">
                <a:solidFill>
                  <a:srgbClr val="000000"/>
                </a:solidFill>
                <a:effectLst/>
              </a:rPr>
              <a:t> </a:t>
            </a:r>
            <a:r>
              <a:rPr lang="en-US" sz="2000" b="0" i="0" dirty="0" err="1">
                <a:solidFill>
                  <a:srgbClr val="000000"/>
                </a:solidFill>
                <a:effectLst/>
              </a:rPr>
              <a:t>mensen</a:t>
            </a:r>
            <a:r>
              <a:rPr lang="en-US" sz="2000" b="0" i="0" dirty="0">
                <a:solidFill>
                  <a:srgbClr val="000000"/>
                </a:solidFill>
                <a:effectLst/>
              </a:rPr>
              <a:t> met </a:t>
            </a:r>
            <a:r>
              <a:rPr lang="en-US" sz="2000" b="0" i="0" dirty="0" err="1">
                <a:solidFill>
                  <a:srgbClr val="000000"/>
                </a:solidFill>
                <a:effectLst/>
              </a:rPr>
              <a:t>verbinding</a:t>
            </a:r>
            <a:r>
              <a:rPr lang="en-US" sz="2000" b="0" i="0" dirty="0">
                <a:solidFill>
                  <a:srgbClr val="000000"/>
                </a:solidFill>
                <a:effectLst/>
              </a:rPr>
              <a:t> </a:t>
            </a:r>
            <a:r>
              <a:rPr lang="en-US" sz="2000" b="0" i="0" dirty="0" err="1">
                <a:solidFill>
                  <a:srgbClr val="000000"/>
                </a:solidFill>
                <a:effectLst/>
              </a:rPr>
              <a:t>en</a:t>
            </a:r>
            <a:r>
              <a:rPr lang="en-US" sz="2000" b="0" i="0" dirty="0">
                <a:solidFill>
                  <a:srgbClr val="000000"/>
                </a:solidFill>
                <a:effectLst/>
              </a:rPr>
              <a:t> impact </a:t>
            </a:r>
            <a:r>
              <a:rPr lang="en-US" sz="2000" b="0" i="0" dirty="0" err="1">
                <a:solidFill>
                  <a:srgbClr val="000000"/>
                </a:solidFill>
                <a:effectLst/>
              </a:rPr>
              <a:t>omgaan</a:t>
            </a:r>
            <a:endParaRPr lang="en-US" sz="2000" b="0" i="0" dirty="0">
              <a:solidFill>
                <a:srgbClr val="000000"/>
              </a:solidFill>
              <a:effectLst/>
            </a:endParaRPr>
          </a:p>
          <a:p>
            <a:r>
              <a:rPr lang="en-US" sz="2000" dirty="0" err="1">
                <a:solidFill>
                  <a:srgbClr val="000000"/>
                </a:solidFill>
              </a:rPr>
              <a:t>Transitiecircel</a:t>
            </a:r>
            <a:endParaRPr lang="en-US" sz="2000" dirty="0">
              <a:solidFill>
                <a:srgbClr val="000000"/>
              </a:solidFill>
            </a:endParaRPr>
          </a:p>
          <a:p>
            <a:pPr marL="0" indent="0">
              <a:buNone/>
            </a:pPr>
            <a:r>
              <a:rPr lang="en-US" sz="2000" b="0" i="0" dirty="0">
                <a:solidFill>
                  <a:srgbClr val="000000"/>
                </a:solidFill>
                <a:effectLst/>
              </a:rPr>
              <a:t> </a:t>
            </a:r>
            <a:endParaRPr lang="en-US" sz="2000" dirty="0">
              <a:solidFill>
                <a:srgbClr val="000000"/>
              </a:solidFill>
            </a:endParaRPr>
          </a:p>
        </p:txBody>
      </p:sp>
    </p:spTree>
    <p:extLst>
      <p:ext uri="{BB962C8B-B14F-4D97-AF65-F5344CB8AC3E}">
        <p14:creationId xmlns:p14="http://schemas.microsoft.com/office/powerpoint/2010/main" val="312625581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707</Words>
  <Application>Microsoft Office PowerPoint</Application>
  <PresentationFormat>Breedbeeld</PresentationFormat>
  <Paragraphs>269</Paragraphs>
  <Slides>11</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11</vt:i4>
      </vt:variant>
    </vt:vector>
  </HeadingPairs>
  <TitlesOfParts>
    <vt:vector size="20" baseType="lpstr">
      <vt:lpstr>Arial</vt:lpstr>
      <vt:lpstr>Calibri</vt:lpstr>
      <vt:lpstr>Calibri Light</vt:lpstr>
      <vt:lpstr>Dinweb</vt:lpstr>
      <vt:lpstr>Mont</vt:lpstr>
      <vt:lpstr>Segoe UI</vt:lpstr>
      <vt:lpstr>Symbol</vt:lpstr>
      <vt:lpstr>Times New Roman</vt:lpstr>
      <vt:lpstr>Kantoorthema</vt:lpstr>
      <vt:lpstr>Niet Aangeboren Hersenletsel 2VVZG3B3,2VVZG3B2,2VVZG3B1 - </vt:lpstr>
      <vt:lpstr>PowerPoint-presentatie</vt:lpstr>
      <vt:lpstr>Overzicht lesdoelen per week</vt:lpstr>
      <vt:lpstr>Thema:  Verlies en rouwverwerking   </vt:lpstr>
      <vt:lpstr>https://forms.office.com/Pages/ResponsePage.aspx?id=w2G049DPZkW2ht9OwEfr2MNdh_hAEURDjKOc7at13s1URFUzTjQxMzVJODgzSFBJM0xJWDZTT0NETS4u  </vt:lpstr>
      <vt:lpstr>Rouwverwerking</vt:lpstr>
      <vt:lpstr> Verlies en rouwverwerking bij getroffenen </vt:lpstr>
      <vt:lpstr>Herkennen van het rouwproces</vt:lpstr>
      <vt:lpstr>Rouwproces naasten</vt:lpstr>
      <vt:lpstr>PowerPoint-presentatie</vt:lpstr>
      <vt:lpstr>Evaluatie 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Niet Aangeboren Hersenletsel 2VVZG3B3,2VVZG3B2,2VVZG3B1 - </dc:title>
  <dc:creator>Joanna Rodrigues</dc:creator>
  <cp:lastModifiedBy>Joanna Rodrigues</cp:lastModifiedBy>
  <cp:revision>1</cp:revision>
  <dcterms:created xsi:type="dcterms:W3CDTF">2020-10-04T18:53:49Z</dcterms:created>
  <dcterms:modified xsi:type="dcterms:W3CDTF">2020-10-04T18:54:14Z</dcterms:modified>
</cp:coreProperties>
</file>